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3" r:id="rId4"/>
    <p:sldId id="279" r:id="rId5"/>
    <p:sldId id="286" r:id="rId6"/>
    <p:sldId id="284" r:id="rId7"/>
    <p:sldId id="285" r:id="rId8"/>
    <p:sldId id="283" r:id="rId9"/>
    <p:sldId id="282" r:id="rId10"/>
    <p:sldId id="281" r:id="rId11"/>
    <p:sldId id="280" r:id="rId12"/>
    <p:sldId id="262" r:id="rId13"/>
    <p:sldId id="277" r:id="rId14"/>
    <p:sldId id="276" r:id="rId15"/>
    <p:sldId id="278" r:id="rId16"/>
    <p:sldId id="274" r:id="rId17"/>
    <p:sldId id="271" r:id="rId18"/>
    <p:sldId id="270" r:id="rId19"/>
    <p:sldId id="268" r:id="rId20"/>
    <p:sldId id="275" r:id="rId21"/>
    <p:sldId id="267" r:id="rId22"/>
    <p:sldId id="260" r:id="rId23"/>
    <p:sldId id="272" r:id="rId24"/>
    <p:sldId id="263" r:id="rId25"/>
    <p:sldId id="264" r:id="rId26"/>
    <p:sldId id="265" r:id="rId27"/>
    <p:sldId id="266" r:id="rId28"/>
    <p:sldId id="261" r:id="rId29"/>
    <p:sldId id="257" r:id="rId30"/>
    <p:sldId id="258" r:id="rId31"/>
    <p:sldId id="259" r:id="rId3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46559F21-D5F1-4C5F-8E87-52779BABF64A}">
          <p14:sldIdLst>
            <p14:sldId id="256"/>
            <p14:sldId id="269"/>
            <p14:sldId id="273"/>
            <p14:sldId id="279"/>
            <p14:sldId id="286"/>
            <p14:sldId id="284"/>
            <p14:sldId id="285"/>
            <p14:sldId id="283"/>
          </p14:sldIdLst>
        </p14:section>
        <p14:section name="Abschnitt ohne Titel" id="{A6709062-43EF-49DF-AFF7-240F3B68CDD2}">
          <p14:sldIdLst>
            <p14:sldId id="282"/>
            <p14:sldId id="281"/>
            <p14:sldId id="280"/>
            <p14:sldId id="262"/>
            <p14:sldId id="277"/>
            <p14:sldId id="276"/>
            <p14:sldId id="278"/>
            <p14:sldId id="274"/>
            <p14:sldId id="271"/>
            <p14:sldId id="270"/>
            <p14:sldId id="268"/>
            <p14:sldId id="275"/>
            <p14:sldId id="267"/>
            <p14:sldId id="260"/>
            <p14:sldId id="272"/>
            <p14:sldId id="263"/>
            <p14:sldId id="264"/>
            <p14:sldId id="265"/>
            <p14:sldId id="266"/>
            <p14:sldId id="261"/>
            <p14:sldId id="257"/>
            <p14:sldId id="258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B200"/>
    <a:srgbClr val="00FF00"/>
    <a:srgbClr val="D56D05"/>
    <a:srgbClr val="FDADB1"/>
    <a:srgbClr val="B08600"/>
    <a:srgbClr val="FFD966"/>
    <a:srgbClr val="FFE699"/>
    <a:srgbClr val="915937"/>
    <a:srgbClr val="FFFF00"/>
    <a:srgbClr val="734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92" autoAdjust="0"/>
    <p:restoredTop sz="96357" autoAdjust="0"/>
  </p:normalViewPr>
  <p:slideViewPr>
    <p:cSldViewPr snapToGrid="0">
      <p:cViewPr varScale="1">
        <p:scale>
          <a:sx n="111" d="100"/>
          <a:sy n="111" d="100"/>
        </p:scale>
        <p:origin x="19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A813A-3522-49C8-AC3A-B8E46E792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148B30-67CC-4CDB-944C-BE5C95DF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AB90DC-CBE9-4CDC-8C52-63ADA738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F43671-2961-49AB-812D-7DD5C7E7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7412C-2DBD-4737-B05C-AF6EC23E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68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1A724-F74F-4A3B-B731-39387461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4DB3CA-01E6-4304-8EB7-A796F11AD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E09B87-F1FC-4111-9970-1281656CA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6BCC14-A2DF-4736-B2EA-AAC6EC7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9741FE-64ED-4793-A585-7E0A9631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22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8593E24-0B51-4C5D-88BA-5C08D3189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3AF070-858E-4328-B51B-8CA2F363A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9418B2-F5BB-4EFB-8535-3D83D8A1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563FEF-0C53-4EFA-A841-E5CCA3D3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E4AFB-062F-430D-8AA2-F9D9EE60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210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97539-D11A-43D2-81BE-49E90BB56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54058A-6B0E-4667-A0F6-2CC9EE277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EFEF68-AE8D-4A96-86C9-7267C2EA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648BF5-EB71-4510-8A73-6AA406C1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4D65D0-34D5-46E4-A2DB-13D9BD42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414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32EB9-962F-4CCE-ACD5-33F4A2A09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731C14-274C-4984-B98E-366A95E9E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88242F-219F-4D74-906B-1385DA22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36F768-B0A2-4AFA-B77D-2941E782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A966E-6201-4490-8348-5A177C2C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591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19B086-8990-4788-A102-0E5178669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2BC5A3-E3D4-4775-85F0-9C75D9F91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8B7E2F-51F4-4692-B964-8F9E32E45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A87F61-364A-450B-83DF-4414CD04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B8EFA0-F00A-4FBD-89AB-4772B696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3B11F9-2F36-4F38-83B4-4A6232AA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30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290A0-9FD9-41E4-A5C5-233284777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4D1CD7-82D1-48C0-8C84-6235E71DB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CC8271-37F7-41BA-8168-B2A9432A6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E37574-EC79-43A4-A10E-FEC0A773C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71CEA9-83AD-409D-9507-DD97BB4EB6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E27F30-BAB7-4DFF-9048-86DD9737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62A170A-0326-45C6-BDDB-871044D16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255A0-997B-40DA-B60D-944A8A36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66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4302E-5636-4645-BE25-4F658724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3AF612-5193-405F-A1E0-2126BA61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1DC9B3-12DB-4451-BDE1-4806777D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BE3051-2F9E-4526-BEA1-AAA18DA41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7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C80901-878E-4BD6-A3D8-B2EF7CC4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AD8903-8CC5-4FA0-BA0B-98E3A247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721D1C-BD40-4284-978F-E752B883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927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13A9B-1535-44B3-A9B9-557621EE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0DA20-F504-4B76-9B1C-0E4F42798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824955-3BDC-4243-85A2-40516A425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C043DC-6765-4588-89E3-40964993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EB5A02-5F52-4562-9526-247052A5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CC113-383F-41C5-B9EA-418872BC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4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B6D5D-2101-4C9C-B177-83983EAB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50D9ED-B8EB-4E67-A6F1-591CC3D3A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22545F-BBF0-485B-92C3-44507DE11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A505B0-F648-45D7-B741-B9131D95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678007-1AB8-4623-999F-D769FEAF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2F8AD-6F96-4C97-9A5A-442C8527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09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0328DED-761F-4D41-9846-A06118435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C2F40-A866-4163-91EF-6739B54B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1D9B19-FD01-4CED-8A1A-BA95DA84F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F3D58-9C3C-4075-93B0-4353A5B7DFAA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75BF84-97D8-491D-8550-C434A228E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86CE56-8447-4376-9A4D-C70E1EA2C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64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dergebnis fÃ¼r battle map">
            <a:extLst>
              <a:ext uri="{FF2B5EF4-FFF2-40B4-BE49-F238E27FC236}">
                <a16:creationId xmlns:a16="http://schemas.microsoft.com/office/drawing/2014/main" id="{18703B9B-4B32-43F4-B7D1-B080C8E5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2625"/>
            <a:ext cx="12192000" cy="549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DF4B6DB-3F6A-40B2-9286-81981B6BD75B}"/>
              </a:ext>
            </a:extLst>
          </p:cNvPr>
          <p:cNvSpPr txBox="1"/>
          <p:nvPr/>
        </p:nvSpPr>
        <p:spPr>
          <a:xfrm>
            <a:off x="2276213" y="1605424"/>
            <a:ext cx="763957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Online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Offline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Cards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Exit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F8CFEF0D-EBA8-4D21-B798-E16922589ABA}"/>
              </a:ext>
            </a:extLst>
          </p:cNvPr>
          <p:cNvGrpSpPr/>
          <p:nvPr/>
        </p:nvGrpSpPr>
        <p:grpSpPr>
          <a:xfrm>
            <a:off x="1315043" y="150043"/>
            <a:ext cx="9561915" cy="1711522"/>
            <a:chOff x="1315043" y="150043"/>
            <a:chExt cx="9561915" cy="1711522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37C4ADB5-51A9-4ECE-ACD3-0D0914BDA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043" y="256651"/>
              <a:ext cx="9561915" cy="1498306"/>
            </a:xfrm>
            <a:prstGeom prst="rect">
              <a:avLst/>
            </a:prstGeom>
          </p:spPr>
        </p:pic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7534793-5830-45BE-A0FA-59BB6137452A}"/>
                </a:ext>
              </a:extLst>
            </p:cNvPr>
            <p:cNvSpPr txBox="1"/>
            <p:nvPr/>
          </p:nvSpPr>
          <p:spPr>
            <a:xfrm>
              <a:off x="2972431" y="295143"/>
              <a:ext cx="76395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CardGame-Kingdoms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60593D17-A6AD-49C0-B12A-64B0B05D9035}"/>
                </a:ext>
              </a:extLst>
            </p:cNvPr>
            <p:cNvCxnSpPr/>
            <p:nvPr/>
          </p:nvCxnSpPr>
          <p:spPr>
            <a:xfrm flipV="1">
              <a:off x="1607689" y="1491535"/>
              <a:ext cx="8746802" cy="23038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1CC2D61A-D3EE-4E1A-93A6-0E72B1133577}"/>
                </a:ext>
              </a:extLst>
            </p:cNvPr>
            <p:cNvGrpSpPr/>
            <p:nvPr/>
          </p:nvGrpSpPr>
          <p:grpSpPr>
            <a:xfrm>
              <a:off x="1731601" y="150043"/>
              <a:ext cx="1217818" cy="1711522"/>
              <a:chOff x="6459303" y="2635236"/>
              <a:chExt cx="982981" cy="1381484"/>
            </a:xfrm>
          </p:grpSpPr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2B2733E5-D341-49D3-83AB-5FFA50D270EF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B0649D5B-8C77-47C9-B2B0-CEE9F58BF067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Fünfeck 1">
                <a:extLst>
                  <a:ext uri="{FF2B5EF4-FFF2-40B4-BE49-F238E27FC236}">
                    <a16:creationId xmlns:a16="http://schemas.microsoft.com/office/drawing/2014/main" id="{B134E880-3F78-497F-A11C-AD5C1A01A7FB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A8E34313-08FA-4A72-9281-3ECFE8762958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7CD4702E-627A-4B59-892F-89EEC9879E9F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6622D867-2C5C-41B0-A200-FC97E2E003DC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47E0B674-0126-4E14-AF19-766711F7B8D6}"/>
                  </a:ext>
                </a:extLst>
              </p:cNvPr>
              <p:cNvCxnSpPr>
                <a:cxnSpLocks/>
                <a:stCxn id="7" idx="4"/>
                <a:endCxn id="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Gerader Verbinder 13">
                <a:extLst>
                  <a:ext uri="{FF2B5EF4-FFF2-40B4-BE49-F238E27FC236}">
                    <a16:creationId xmlns:a16="http://schemas.microsoft.com/office/drawing/2014/main" id="{9CDD69B5-763F-4A51-868E-61DCB9B030DE}"/>
                  </a:ext>
                </a:extLst>
              </p:cNvPr>
              <p:cNvCxnSpPr>
                <a:cxnSpLocks/>
                <a:stCxn id="7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EAB72A98-D7A1-4A87-82AF-9C9501EFCA0F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07FBA93-74D9-45A5-A858-76116CAF58F7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8" name="Fünfeck 1">
            <a:extLst>
              <a:ext uri="{FF2B5EF4-FFF2-40B4-BE49-F238E27FC236}">
                <a16:creationId xmlns:a16="http://schemas.microsoft.com/office/drawing/2014/main" id="{DC96E632-37AB-44FA-8E32-D309A794A4D7}"/>
              </a:ext>
            </a:extLst>
          </p:cNvPr>
          <p:cNvSpPr/>
          <p:nvPr/>
        </p:nvSpPr>
        <p:spPr>
          <a:xfrm rot="10800000">
            <a:off x="4489079" y="1939324"/>
            <a:ext cx="292646" cy="367648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921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Ãhnliches Foto">
            <a:extLst>
              <a:ext uri="{FF2B5EF4-FFF2-40B4-BE49-F238E27FC236}">
                <a16:creationId xmlns:a16="http://schemas.microsoft.com/office/drawing/2014/main" id="{35D79258-5165-417D-825D-999A8A1A9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24C93BBF-9A5C-4D8A-AFF8-24BF8DD9BDB5}"/>
              </a:ext>
            </a:extLst>
          </p:cNvPr>
          <p:cNvSpPr/>
          <p:nvPr/>
        </p:nvSpPr>
        <p:spPr>
          <a:xfrm>
            <a:off x="974604" y="-75570"/>
            <a:ext cx="5857996" cy="36887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EAD2480-E403-438D-881C-9811F5DDA6F8}"/>
              </a:ext>
            </a:extLst>
          </p:cNvPr>
          <p:cNvSpPr/>
          <p:nvPr/>
        </p:nvSpPr>
        <p:spPr>
          <a:xfrm>
            <a:off x="1514302" y="-1228"/>
            <a:ext cx="3941618" cy="2835112"/>
          </a:xfrm>
          <a:prstGeom prst="rect">
            <a:avLst/>
          </a:prstGeom>
          <a:gradFill>
            <a:gsLst>
              <a:gs pos="0">
                <a:srgbClr val="490305">
                  <a:alpha val="74000"/>
                </a:srgbClr>
              </a:gs>
              <a:gs pos="25000">
                <a:srgbClr val="490305">
                  <a:alpha val="98000"/>
                </a:srgbClr>
              </a:gs>
              <a:gs pos="54000">
                <a:srgbClr val="490305">
                  <a:alpha val="86000"/>
                </a:srgbClr>
              </a:gs>
              <a:gs pos="77000">
                <a:srgbClr val="490305">
                  <a:alpha val="86000"/>
                </a:srgbClr>
              </a:gs>
              <a:gs pos="100000">
                <a:srgbClr val="49030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ED316C7-FEAD-4C6C-B034-155D71DBAC60}"/>
              </a:ext>
            </a:extLst>
          </p:cNvPr>
          <p:cNvSpPr/>
          <p:nvPr/>
        </p:nvSpPr>
        <p:spPr>
          <a:xfrm>
            <a:off x="1262023" y="1080655"/>
            <a:ext cx="4428417" cy="1186452"/>
          </a:xfrm>
          <a:custGeom>
            <a:avLst/>
            <a:gdLst>
              <a:gd name="connsiteX0" fmla="*/ 249382 w 4428417"/>
              <a:gd name="connsiteY0" fmla="*/ 0 h 1186452"/>
              <a:gd name="connsiteX1" fmla="*/ 770817 w 4428417"/>
              <a:gd name="connsiteY1" fmla="*/ 120912 h 1186452"/>
              <a:gd name="connsiteX2" fmla="*/ 1005084 w 4428417"/>
              <a:gd name="connsiteY2" fmla="*/ 151140 h 1186452"/>
              <a:gd name="connsiteX3" fmla="*/ 1171339 w 4428417"/>
              <a:gd name="connsiteY3" fmla="*/ 234267 h 1186452"/>
              <a:gd name="connsiteX4" fmla="*/ 1624760 w 4428417"/>
              <a:gd name="connsiteY4" fmla="*/ 279609 h 1186452"/>
              <a:gd name="connsiteX5" fmla="*/ 1964827 w 4428417"/>
              <a:gd name="connsiteY5" fmla="*/ 302281 h 1186452"/>
              <a:gd name="connsiteX6" fmla="*/ 2403134 w 4428417"/>
              <a:gd name="connsiteY6" fmla="*/ 340066 h 1186452"/>
              <a:gd name="connsiteX7" fmla="*/ 2660073 w 4428417"/>
              <a:gd name="connsiteY7" fmla="*/ 340066 h 1186452"/>
              <a:gd name="connsiteX8" fmla="*/ 2871670 w 4428417"/>
              <a:gd name="connsiteY8" fmla="*/ 340066 h 1186452"/>
              <a:gd name="connsiteX9" fmla="*/ 2939683 w 4428417"/>
              <a:gd name="connsiteY9" fmla="*/ 309838 h 1186452"/>
              <a:gd name="connsiteX10" fmla="*/ 3030367 w 4428417"/>
              <a:gd name="connsiteY10" fmla="*/ 324952 h 1186452"/>
              <a:gd name="connsiteX11" fmla="*/ 3068152 w 4428417"/>
              <a:gd name="connsiteY11" fmla="*/ 385408 h 1186452"/>
              <a:gd name="connsiteX12" fmla="*/ 3090823 w 4428417"/>
              <a:gd name="connsiteY12" fmla="*/ 438307 h 1186452"/>
              <a:gd name="connsiteX13" fmla="*/ 3287306 w 4428417"/>
              <a:gd name="connsiteY13" fmla="*/ 513877 h 1186452"/>
              <a:gd name="connsiteX14" fmla="*/ 3619815 w 4428417"/>
              <a:gd name="connsiteY14" fmla="*/ 672575 h 1186452"/>
              <a:gd name="connsiteX15" fmla="*/ 3801184 w 4428417"/>
              <a:gd name="connsiteY15" fmla="*/ 846386 h 1186452"/>
              <a:gd name="connsiteX16" fmla="*/ 3823855 w 4428417"/>
              <a:gd name="connsiteY16" fmla="*/ 952185 h 1186452"/>
              <a:gd name="connsiteX17" fmla="*/ 3974995 w 4428417"/>
              <a:gd name="connsiteY17" fmla="*/ 1020198 h 1186452"/>
              <a:gd name="connsiteX18" fmla="*/ 4111022 w 4428417"/>
              <a:gd name="connsiteY18" fmla="*/ 1050426 h 1186452"/>
              <a:gd name="connsiteX19" fmla="*/ 4254605 w 4428417"/>
              <a:gd name="connsiteY19" fmla="*/ 997527 h 1186452"/>
              <a:gd name="connsiteX20" fmla="*/ 4428417 w 4428417"/>
              <a:gd name="connsiteY20" fmla="*/ 959742 h 1186452"/>
              <a:gd name="connsiteX21" fmla="*/ 4405746 w 4428417"/>
              <a:gd name="connsiteY21" fmla="*/ 1035312 h 1186452"/>
              <a:gd name="connsiteX22" fmla="*/ 4050565 w 4428417"/>
              <a:gd name="connsiteY22" fmla="*/ 1171338 h 1186452"/>
              <a:gd name="connsiteX23" fmla="*/ 3906982 w 4428417"/>
              <a:gd name="connsiteY23" fmla="*/ 1186452 h 1186452"/>
              <a:gd name="connsiteX24" fmla="*/ 3786070 w 4428417"/>
              <a:gd name="connsiteY24" fmla="*/ 1057983 h 1186452"/>
              <a:gd name="connsiteX25" fmla="*/ 3710499 w 4428417"/>
              <a:gd name="connsiteY25" fmla="*/ 944628 h 1186452"/>
              <a:gd name="connsiteX26" fmla="*/ 3566916 w 4428417"/>
              <a:gd name="connsiteY26" fmla="*/ 785930 h 1186452"/>
              <a:gd name="connsiteX27" fmla="*/ 3287306 w 4428417"/>
              <a:gd name="connsiteY27" fmla="*/ 672575 h 1186452"/>
              <a:gd name="connsiteX28" fmla="*/ 2985025 w 4428417"/>
              <a:gd name="connsiteY28" fmla="*/ 544105 h 1186452"/>
              <a:gd name="connsiteX29" fmla="*/ 2712972 w 4428417"/>
              <a:gd name="connsiteY29" fmla="*/ 506320 h 1186452"/>
              <a:gd name="connsiteX30" fmla="*/ 2380463 w 4428417"/>
              <a:gd name="connsiteY30" fmla="*/ 491206 h 1186452"/>
              <a:gd name="connsiteX31" fmla="*/ 2040397 w 4428417"/>
              <a:gd name="connsiteY31" fmla="*/ 468535 h 1186452"/>
              <a:gd name="connsiteX32" fmla="*/ 1594532 w 4428417"/>
              <a:gd name="connsiteY32" fmla="*/ 423193 h 1186452"/>
              <a:gd name="connsiteX33" fmla="*/ 1390493 w 4428417"/>
              <a:gd name="connsiteY33" fmla="*/ 377851 h 1186452"/>
              <a:gd name="connsiteX34" fmla="*/ 1110883 w 4428417"/>
              <a:gd name="connsiteY34" fmla="*/ 347623 h 1186452"/>
              <a:gd name="connsiteX35" fmla="*/ 808602 w 4428417"/>
              <a:gd name="connsiteY35" fmla="*/ 256938 h 1186452"/>
              <a:gd name="connsiteX36" fmla="*/ 642347 w 4428417"/>
              <a:gd name="connsiteY36" fmla="*/ 204039 h 1186452"/>
              <a:gd name="connsiteX37" fmla="*/ 362737 w 4428417"/>
              <a:gd name="connsiteY37" fmla="*/ 151140 h 1186452"/>
              <a:gd name="connsiteX38" fmla="*/ 204040 w 4428417"/>
              <a:gd name="connsiteY38" fmla="*/ 105798 h 1186452"/>
              <a:gd name="connsiteX39" fmla="*/ 0 w 4428417"/>
              <a:gd name="connsiteY39" fmla="*/ 52899 h 1186452"/>
              <a:gd name="connsiteX40" fmla="*/ 249382 w 4428417"/>
              <a:gd name="connsiteY40" fmla="*/ 0 h 1186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428417" h="1186452">
                <a:moveTo>
                  <a:pt x="249382" y="0"/>
                </a:moveTo>
                <a:lnTo>
                  <a:pt x="770817" y="120912"/>
                </a:lnTo>
                <a:lnTo>
                  <a:pt x="1005084" y="151140"/>
                </a:lnTo>
                <a:lnTo>
                  <a:pt x="1171339" y="234267"/>
                </a:lnTo>
                <a:lnTo>
                  <a:pt x="1624760" y="279609"/>
                </a:lnTo>
                <a:lnTo>
                  <a:pt x="1964827" y="302281"/>
                </a:lnTo>
                <a:lnTo>
                  <a:pt x="2403134" y="340066"/>
                </a:lnTo>
                <a:lnTo>
                  <a:pt x="2660073" y="340066"/>
                </a:lnTo>
                <a:lnTo>
                  <a:pt x="2871670" y="340066"/>
                </a:lnTo>
                <a:lnTo>
                  <a:pt x="2939683" y="309838"/>
                </a:lnTo>
                <a:lnTo>
                  <a:pt x="3030367" y="324952"/>
                </a:lnTo>
                <a:lnTo>
                  <a:pt x="3068152" y="385408"/>
                </a:lnTo>
                <a:lnTo>
                  <a:pt x="3090823" y="438307"/>
                </a:lnTo>
                <a:lnTo>
                  <a:pt x="3287306" y="513877"/>
                </a:lnTo>
                <a:lnTo>
                  <a:pt x="3619815" y="672575"/>
                </a:lnTo>
                <a:lnTo>
                  <a:pt x="3801184" y="846386"/>
                </a:lnTo>
                <a:lnTo>
                  <a:pt x="3823855" y="952185"/>
                </a:lnTo>
                <a:lnTo>
                  <a:pt x="3974995" y="1020198"/>
                </a:lnTo>
                <a:lnTo>
                  <a:pt x="4111022" y="1050426"/>
                </a:lnTo>
                <a:lnTo>
                  <a:pt x="4254605" y="997527"/>
                </a:lnTo>
                <a:lnTo>
                  <a:pt x="4428417" y="959742"/>
                </a:lnTo>
                <a:lnTo>
                  <a:pt x="4405746" y="1035312"/>
                </a:lnTo>
                <a:lnTo>
                  <a:pt x="4050565" y="1171338"/>
                </a:lnTo>
                <a:lnTo>
                  <a:pt x="3906982" y="1186452"/>
                </a:lnTo>
                <a:lnTo>
                  <a:pt x="3786070" y="1057983"/>
                </a:lnTo>
                <a:lnTo>
                  <a:pt x="3710499" y="944628"/>
                </a:lnTo>
                <a:lnTo>
                  <a:pt x="3566916" y="785930"/>
                </a:lnTo>
                <a:lnTo>
                  <a:pt x="3287306" y="672575"/>
                </a:lnTo>
                <a:lnTo>
                  <a:pt x="2985025" y="544105"/>
                </a:lnTo>
                <a:lnTo>
                  <a:pt x="2712972" y="506320"/>
                </a:lnTo>
                <a:lnTo>
                  <a:pt x="2380463" y="491206"/>
                </a:lnTo>
                <a:lnTo>
                  <a:pt x="2040397" y="468535"/>
                </a:lnTo>
                <a:lnTo>
                  <a:pt x="1594532" y="423193"/>
                </a:lnTo>
                <a:lnTo>
                  <a:pt x="1390493" y="377851"/>
                </a:lnTo>
                <a:lnTo>
                  <a:pt x="1110883" y="347623"/>
                </a:lnTo>
                <a:lnTo>
                  <a:pt x="808602" y="256938"/>
                </a:lnTo>
                <a:lnTo>
                  <a:pt x="642347" y="204039"/>
                </a:lnTo>
                <a:lnTo>
                  <a:pt x="362737" y="151140"/>
                </a:lnTo>
                <a:lnTo>
                  <a:pt x="204040" y="105798"/>
                </a:lnTo>
                <a:lnTo>
                  <a:pt x="0" y="52899"/>
                </a:lnTo>
                <a:lnTo>
                  <a:pt x="249382" y="0"/>
                </a:lnTo>
                <a:close/>
              </a:path>
            </a:pathLst>
          </a:custGeom>
          <a:gradFill flip="none" rotWithShape="1">
            <a:gsLst>
              <a:gs pos="0">
                <a:srgbClr val="FE2938">
                  <a:alpha val="66000"/>
                </a:srgbClr>
              </a:gs>
              <a:gs pos="23000">
                <a:srgbClr val="FE2938">
                  <a:alpha val="82000"/>
                </a:srgbClr>
              </a:gs>
              <a:gs pos="54000">
                <a:srgbClr val="FE2D3A"/>
              </a:gs>
              <a:gs pos="77000">
                <a:srgbClr val="FE2D3A">
                  <a:alpha val="72000"/>
                </a:srgbClr>
              </a:gs>
              <a:gs pos="100000">
                <a:srgbClr val="FE2938">
                  <a:alpha val="64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5600B221-EA0B-425A-A7A2-542BA39B723E}"/>
              </a:ext>
            </a:extLst>
          </p:cNvPr>
          <p:cNvSpPr/>
          <p:nvPr/>
        </p:nvSpPr>
        <p:spPr>
          <a:xfrm>
            <a:off x="1345150" y="-75570"/>
            <a:ext cx="4481316" cy="1639874"/>
          </a:xfrm>
          <a:custGeom>
            <a:avLst/>
            <a:gdLst>
              <a:gd name="connsiteX0" fmla="*/ 143584 w 4481316"/>
              <a:gd name="connsiteY0" fmla="*/ 687689 h 1639874"/>
              <a:gd name="connsiteX1" fmla="*/ 340067 w 4481316"/>
              <a:gd name="connsiteY1" fmla="*/ 755702 h 1639874"/>
              <a:gd name="connsiteX2" fmla="*/ 597005 w 4481316"/>
              <a:gd name="connsiteY2" fmla="*/ 831272 h 1639874"/>
              <a:gd name="connsiteX3" fmla="*/ 982414 w 4481316"/>
              <a:gd name="connsiteY3" fmla="*/ 891729 h 1639874"/>
              <a:gd name="connsiteX4" fmla="*/ 1269581 w 4481316"/>
              <a:gd name="connsiteY4" fmla="*/ 914400 h 1639874"/>
              <a:gd name="connsiteX5" fmla="*/ 1730559 w 4481316"/>
              <a:gd name="connsiteY5" fmla="*/ 952185 h 1639874"/>
              <a:gd name="connsiteX6" fmla="*/ 1964827 w 4481316"/>
              <a:gd name="connsiteY6" fmla="*/ 929514 h 1639874"/>
              <a:gd name="connsiteX7" fmla="*/ 2017726 w 4481316"/>
              <a:gd name="connsiteY7" fmla="*/ 861501 h 1639874"/>
              <a:gd name="connsiteX8" fmla="*/ 2025283 w 4481316"/>
              <a:gd name="connsiteY8" fmla="*/ 801044 h 1639874"/>
              <a:gd name="connsiteX9" fmla="*/ 1949713 w 4481316"/>
              <a:gd name="connsiteY9" fmla="*/ 725474 h 1639874"/>
              <a:gd name="connsiteX10" fmla="*/ 1798572 w 4481316"/>
              <a:gd name="connsiteY10" fmla="*/ 665018 h 1639874"/>
              <a:gd name="connsiteX11" fmla="*/ 1473620 w 4481316"/>
              <a:gd name="connsiteY11" fmla="*/ 634790 h 1639874"/>
              <a:gd name="connsiteX12" fmla="*/ 1148668 w 4481316"/>
              <a:gd name="connsiteY12" fmla="*/ 612119 h 1639874"/>
              <a:gd name="connsiteX13" fmla="*/ 717918 w 4481316"/>
              <a:gd name="connsiteY13" fmla="*/ 476092 h 1639874"/>
              <a:gd name="connsiteX14" fmla="*/ 460979 w 4481316"/>
              <a:gd name="connsiteY14" fmla="*/ 453421 h 1639874"/>
              <a:gd name="connsiteX15" fmla="*/ 151141 w 4481316"/>
              <a:gd name="connsiteY15" fmla="*/ 400522 h 1639874"/>
              <a:gd name="connsiteX16" fmla="*/ 0 w 4481316"/>
              <a:gd name="connsiteY16" fmla="*/ 392965 h 1639874"/>
              <a:gd name="connsiteX17" fmla="*/ 120913 w 4481316"/>
              <a:gd name="connsiteY17" fmla="*/ 332509 h 1639874"/>
              <a:gd name="connsiteX18" fmla="*/ 226711 w 4481316"/>
              <a:gd name="connsiteY18" fmla="*/ 340066 h 1639874"/>
              <a:gd name="connsiteX19" fmla="*/ 612119 w 4481316"/>
              <a:gd name="connsiteY19" fmla="*/ 415636 h 1639874"/>
              <a:gd name="connsiteX20" fmla="*/ 755703 w 4481316"/>
              <a:gd name="connsiteY20" fmla="*/ 453421 h 1639874"/>
              <a:gd name="connsiteX21" fmla="*/ 1186453 w 4481316"/>
              <a:gd name="connsiteY21" fmla="*/ 491206 h 1639874"/>
              <a:gd name="connsiteX22" fmla="*/ 1556748 w 4481316"/>
              <a:gd name="connsiteY22" fmla="*/ 536549 h 1639874"/>
              <a:gd name="connsiteX23" fmla="*/ 1768344 w 4481316"/>
              <a:gd name="connsiteY23" fmla="*/ 536549 h 1639874"/>
              <a:gd name="connsiteX24" fmla="*/ 1843914 w 4481316"/>
              <a:gd name="connsiteY24" fmla="*/ 506320 h 1639874"/>
              <a:gd name="connsiteX25" fmla="*/ 1919485 w 4481316"/>
              <a:gd name="connsiteY25" fmla="*/ 453421 h 1639874"/>
              <a:gd name="connsiteX26" fmla="*/ 1911928 w 4481316"/>
              <a:gd name="connsiteY26" fmla="*/ 385408 h 1639874"/>
              <a:gd name="connsiteX27" fmla="*/ 1851471 w 4481316"/>
              <a:gd name="connsiteY27" fmla="*/ 324952 h 1639874"/>
              <a:gd name="connsiteX28" fmla="*/ 1783458 w 4481316"/>
              <a:gd name="connsiteY28" fmla="*/ 302281 h 1639874"/>
              <a:gd name="connsiteX29" fmla="*/ 1662546 w 4481316"/>
              <a:gd name="connsiteY29" fmla="*/ 324952 h 1639874"/>
              <a:gd name="connsiteX30" fmla="*/ 1518962 w 4481316"/>
              <a:gd name="connsiteY30" fmla="*/ 324952 h 1639874"/>
              <a:gd name="connsiteX31" fmla="*/ 1398050 w 4481316"/>
              <a:gd name="connsiteY31" fmla="*/ 302281 h 1639874"/>
              <a:gd name="connsiteX32" fmla="*/ 1277138 w 4481316"/>
              <a:gd name="connsiteY32" fmla="*/ 272053 h 1639874"/>
              <a:gd name="connsiteX33" fmla="*/ 1163782 w 4481316"/>
              <a:gd name="connsiteY33" fmla="*/ 256939 h 1639874"/>
              <a:gd name="connsiteX34" fmla="*/ 1050427 w 4481316"/>
              <a:gd name="connsiteY34" fmla="*/ 256939 h 1639874"/>
              <a:gd name="connsiteX35" fmla="*/ 899286 w 4481316"/>
              <a:gd name="connsiteY35" fmla="*/ 272053 h 1639874"/>
              <a:gd name="connsiteX36" fmla="*/ 740589 w 4481316"/>
              <a:gd name="connsiteY36" fmla="*/ 272053 h 1639874"/>
              <a:gd name="connsiteX37" fmla="*/ 619676 w 4481316"/>
              <a:gd name="connsiteY37" fmla="*/ 264496 h 1639874"/>
              <a:gd name="connsiteX38" fmla="*/ 400523 w 4481316"/>
              <a:gd name="connsiteY38" fmla="*/ 272053 h 1639874"/>
              <a:gd name="connsiteX39" fmla="*/ 241825 w 4481316"/>
              <a:gd name="connsiteY39" fmla="*/ 256939 h 1639874"/>
              <a:gd name="connsiteX40" fmla="*/ 196483 w 4481316"/>
              <a:gd name="connsiteY40" fmla="*/ 226710 h 1639874"/>
              <a:gd name="connsiteX41" fmla="*/ 196483 w 4481316"/>
              <a:gd name="connsiteY41" fmla="*/ 226710 h 1639874"/>
              <a:gd name="connsiteX42" fmla="*/ 204040 w 4481316"/>
              <a:gd name="connsiteY42" fmla="*/ 151140 h 1639874"/>
              <a:gd name="connsiteX43" fmla="*/ 272053 w 4481316"/>
              <a:gd name="connsiteY43" fmla="*/ 211596 h 1639874"/>
              <a:gd name="connsiteX44" fmla="*/ 400523 w 4481316"/>
              <a:gd name="connsiteY44" fmla="*/ 219153 h 1639874"/>
              <a:gd name="connsiteX45" fmla="*/ 544106 w 4481316"/>
              <a:gd name="connsiteY45" fmla="*/ 211596 h 1639874"/>
              <a:gd name="connsiteX46" fmla="*/ 665019 w 4481316"/>
              <a:gd name="connsiteY46" fmla="*/ 204039 h 1639874"/>
              <a:gd name="connsiteX47" fmla="*/ 748146 w 4481316"/>
              <a:gd name="connsiteY47" fmla="*/ 211596 h 1639874"/>
              <a:gd name="connsiteX48" fmla="*/ 846387 w 4481316"/>
              <a:gd name="connsiteY48" fmla="*/ 211596 h 1639874"/>
              <a:gd name="connsiteX49" fmla="*/ 1005085 w 4481316"/>
              <a:gd name="connsiteY49" fmla="*/ 211596 h 1639874"/>
              <a:gd name="connsiteX50" fmla="*/ 1163782 w 4481316"/>
              <a:gd name="connsiteY50" fmla="*/ 211596 h 1639874"/>
              <a:gd name="connsiteX51" fmla="*/ 1420721 w 4481316"/>
              <a:gd name="connsiteY51" fmla="*/ 226710 h 1639874"/>
              <a:gd name="connsiteX52" fmla="*/ 1571862 w 4481316"/>
              <a:gd name="connsiteY52" fmla="*/ 219153 h 1639874"/>
              <a:gd name="connsiteX53" fmla="*/ 1730559 w 4481316"/>
              <a:gd name="connsiteY53" fmla="*/ 204039 h 1639874"/>
              <a:gd name="connsiteX54" fmla="*/ 1896814 w 4481316"/>
              <a:gd name="connsiteY54" fmla="*/ 204039 h 1639874"/>
              <a:gd name="connsiteX55" fmla="*/ 1911928 w 4481316"/>
              <a:gd name="connsiteY55" fmla="*/ 204039 h 1639874"/>
              <a:gd name="connsiteX56" fmla="*/ 2199095 w 4481316"/>
              <a:gd name="connsiteY56" fmla="*/ 249382 h 1639874"/>
              <a:gd name="connsiteX57" fmla="*/ 2425805 w 4481316"/>
              <a:gd name="connsiteY57" fmla="*/ 309838 h 1639874"/>
              <a:gd name="connsiteX58" fmla="*/ 2705415 w 4481316"/>
              <a:gd name="connsiteY58" fmla="*/ 415636 h 1639874"/>
              <a:gd name="connsiteX59" fmla="*/ 2848999 w 4481316"/>
              <a:gd name="connsiteY59" fmla="*/ 476092 h 1639874"/>
              <a:gd name="connsiteX60" fmla="*/ 2977468 w 4481316"/>
              <a:gd name="connsiteY60" fmla="*/ 513877 h 1639874"/>
              <a:gd name="connsiteX61" fmla="*/ 3136166 w 4481316"/>
              <a:gd name="connsiteY61" fmla="*/ 566777 h 1639874"/>
              <a:gd name="connsiteX62" fmla="*/ 3204179 w 4481316"/>
              <a:gd name="connsiteY62" fmla="*/ 604562 h 1639874"/>
              <a:gd name="connsiteX63" fmla="*/ 3204179 w 4481316"/>
              <a:gd name="connsiteY63" fmla="*/ 604562 h 1639874"/>
              <a:gd name="connsiteX64" fmla="*/ 3332648 w 4481316"/>
              <a:gd name="connsiteY64" fmla="*/ 725474 h 1639874"/>
              <a:gd name="connsiteX65" fmla="*/ 3430890 w 4481316"/>
              <a:gd name="connsiteY65" fmla="*/ 695246 h 1639874"/>
              <a:gd name="connsiteX66" fmla="*/ 3506460 w 4481316"/>
              <a:gd name="connsiteY66" fmla="*/ 597005 h 1639874"/>
              <a:gd name="connsiteX67" fmla="*/ 3347762 w 4481316"/>
              <a:gd name="connsiteY67" fmla="*/ 438307 h 1639874"/>
              <a:gd name="connsiteX68" fmla="*/ 3257078 w 4481316"/>
              <a:gd name="connsiteY68" fmla="*/ 264496 h 1639874"/>
              <a:gd name="connsiteX69" fmla="*/ 3143723 w 4481316"/>
              <a:gd name="connsiteY69" fmla="*/ 128469 h 1639874"/>
              <a:gd name="connsiteX70" fmla="*/ 3060595 w 4481316"/>
              <a:gd name="connsiteY70" fmla="*/ 60456 h 1639874"/>
              <a:gd name="connsiteX71" fmla="*/ 3143723 w 4481316"/>
              <a:gd name="connsiteY71" fmla="*/ 0 h 1639874"/>
              <a:gd name="connsiteX72" fmla="*/ 3355319 w 4481316"/>
              <a:gd name="connsiteY72" fmla="*/ 15114 h 1639874"/>
              <a:gd name="connsiteX73" fmla="*/ 3438447 w 4481316"/>
              <a:gd name="connsiteY73" fmla="*/ 120912 h 1639874"/>
              <a:gd name="connsiteX74" fmla="*/ 3468675 w 4481316"/>
              <a:gd name="connsiteY74" fmla="*/ 204039 h 1639874"/>
              <a:gd name="connsiteX75" fmla="*/ 3574473 w 4481316"/>
              <a:gd name="connsiteY75" fmla="*/ 287167 h 1639874"/>
              <a:gd name="connsiteX76" fmla="*/ 3650043 w 4481316"/>
              <a:gd name="connsiteY76" fmla="*/ 362737 h 1639874"/>
              <a:gd name="connsiteX77" fmla="*/ 3801184 w 4481316"/>
              <a:gd name="connsiteY77" fmla="*/ 438307 h 1639874"/>
              <a:gd name="connsiteX78" fmla="*/ 3982552 w 4481316"/>
              <a:gd name="connsiteY78" fmla="*/ 528991 h 1639874"/>
              <a:gd name="connsiteX79" fmla="*/ 4186592 w 4481316"/>
              <a:gd name="connsiteY79" fmla="*/ 778373 h 1639874"/>
              <a:gd name="connsiteX80" fmla="*/ 4111022 w 4481316"/>
              <a:gd name="connsiteY80" fmla="*/ 891729 h 1639874"/>
              <a:gd name="connsiteX81" fmla="*/ 4027895 w 4481316"/>
              <a:gd name="connsiteY81" fmla="*/ 967299 h 1639874"/>
              <a:gd name="connsiteX82" fmla="*/ 3861640 w 4481316"/>
              <a:gd name="connsiteY82" fmla="*/ 1073097 h 1639874"/>
              <a:gd name="connsiteX83" fmla="*/ 3740728 w 4481316"/>
              <a:gd name="connsiteY83" fmla="*/ 1118439 h 1639874"/>
              <a:gd name="connsiteX84" fmla="*/ 3498903 w 4481316"/>
              <a:gd name="connsiteY84" fmla="*/ 1216681 h 1639874"/>
              <a:gd name="connsiteX85" fmla="*/ 3370433 w 4481316"/>
              <a:gd name="connsiteY85" fmla="*/ 1277137 h 1639874"/>
              <a:gd name="connsiteX86" fmla="*/ 3287306 w 4481316"/>
              <a:gd name="connsiteY86" fmla="*/ 1337593 h 1639874"/>
              <a:gd name="connsiteX87" fmla="*/ 3483789 w 4481316"/>
              <a:gd name="connsiteY87" fmla="*/ 1367821 h 1639874"/>
              <a:gd name="connsiteX88" fmla="*/ 3695386 w 4481316"/>
              <a:gd name="connsiteY88" fmla="*/ 1337593 h 1639874"/>
              <a:gd name="connsiteX89" fmla="*/ 3891868 w 4481316"/>
              <a:gd name="connsiteY89" fmla="*/ 1307365 h 1639874"/>
              <a:gd name="connsiteX90" fmla="*/ 3959881 w 4481316"/>
              <a:gd name="connsiteY90" fmla="*/ 1345150 h 1639874"/>
              <a:gd name="connsiteX91" fmla="*/ 3997667 w 4481316"/>
              <a:gd name="connsiteY91" fmla="*/ 1390492 h 1639874"/>
              <a:gd name="connsiteX92" fmla="*/ 4126136 w 4481316"/>
              <a:gd name="connsiteY92" fmla="*/ 1488734 h 1639874"/>
              <a:gd name="connsiteX93" fmla="*/ 4262162 w 4481316"/>
              <a:gd name="connsiteY93" fmla="*/ 1496291 h 1639874"/>
              <a:gd name="connsiteX94" fmla="*/ 4443531 w 4481316"/>
              <a:gd name="connsiteY94" fmla="*/ 1526519 h 1639874"/>
              <a:gd name="connsiteX95" fmla="*/ 4481316 w 4481316"/>
              <a:gd name="connsiteY95" fmla="*/ 1586975 h 1639874"/>
              <a:gd name="connsiteX96" fmla="*/ 4345290 w 4481316"/>
              <a:gd name="connsiteY96" fmla="*/ 1639874 h 1639874"/>
              <a:gd name="connsiteX97" fmla="*/ 4133693 w 4481316"/>
              <a:gd name="connsiteY97" fmla="*/ 1609646 h 1639874"/>
              <a:gd name="connsiteX98" fmla="*/ 4012781 w 4481316"/>
              <a:gd name="connsiteY98" fmla="*/ 1526519 h 1639874"/>
              <a:gd name="connsiteX99" fmla="*/ 3838969 w 4481316"/>
              <a:gd name="connsiteY99" fmla="*/ 1496291 h 1639874"/>
              <a:gd name="connsiteX100" fmla="*/ 3544245 w 4481316"/>
              <a:gd name="connsiteY100" fmla="*/ 1511405 h 1639874"/>
              <a:gd name="connsiteX101" fmla="*/ 3287306 w 4481316"/>
              <a:gd name="connsiteY101" fmla="*/ 1511405 h 1639874"/>
              <a:gd name="connsiteX102" fmla="*/ 3090824 w 4481316"/>
              <a:gd name="connsiteY102" fmla="*/ 1443391 h 1639874"/>
              <a:gd name="connsiteX103" fmla="*/ 2985025 w 4481316"/>
              <a:gd name="connsiteY103" fmla="*/ 1382935 h 1639874"/>
              <a:gd name="connsiteX104" fmla="*/ 3068152 w 4481316"/>
              <a:gd name="connsiteY104" fmla="*/ 1314922 h 1639874"/>
              <a:gd name="connsiteX105" fmla="*/ 3189065 w 4481316"/>
              <a:gd name="connsiteY105" fmla="*/ 1246909 h 1639874"/>
              <a:gd name="connsiteX106" fmla="*/ 3332648 w 4481316"/>
              <a:gd name="connsiteY106" fmla="*/ 1186453 h 1639874"/>
              <a:gd name="connsiteX107" fmla="*/ 3551802 w 4481316"/>
              <a:gd name="connsiteY107" fmla="*/ 1073097 h 1639874"/>
              <a:gd name="connsiteX108" fmla="*/ 3733171 w 4481316"/>
              <a:gd name="connsiteY108" fmla="*/ 989970 h 1639874"/>
              <a:gd name="connsiteX109" fmla="*/ 3854083 w 4481316"/>
              <a:gd name="connsiteY109" fmla="*/ 914400 h 1639874"/>
              <a:gd name="connsiteX110" fmla="*/ 3914539 w 4481316"/>
              <a:gd name="connsiteY110" fmla="*/ 846387 h 1639874"/>
              <a:gd name="connsiteX111" fmla="*/ 3952324 w 4481316"/>
              <a:gd name="connsiteY111" fmla="*/ 770816 h 1639874"/>
              <a:gd name="connsiteX112" fmla="*/ 3967438 w 4481316"/>
              <a:gd name="connsiteY112" fmla="*/ 680132 h 1639874"/>
              <a:gd name="connsiteX113" fmla="*/ 3922096 w 4481316"/>
              <a:gd name="connsiteY113" fmla="*/ 649904 h 1639874"/>
              <a:gd name="connsiteX114" fmla="*/ 3846526 w 4481316"/>
              <a:gd name="connsiteY114" fmla="*/ 649904 h 1639874"/>
              <a:gd name="connsiteX115" fmla="*/ 3740728 w 4481316"/>
              <a:gd name="connsiteY115" fmla="*/ 702803 h 1639874"/>
              <a:gd name="connsiteX116" fmla="*/ 3650043 w 4481316"/>
              <a:gd name="connsiteY116" fmla="*/ 793487 h 1639874"/>
              <a:gd name="connsiteX117" fmla="*/ 3521574 w 4481316"/>
              <a:gd name="connsiteY117" fmla="*/ 861501 h 1639874"/>
              <a:gd name="connsiteX118" fmla="*/ 3340205 w 4481316"/>
              <a:gd name="connsiteY118" fmla="*/ 944628 h 1639874"/>
              <a:gd name="connsiteX119" fmla="*/ 3151280 w 4481316"/>
              <a:gd name="connsiteY119" fmla="*/ 989970 h 1639874"/>
              <a:gd name="connsiteX120" fmla="*/ 2901898 w 4481316"/>
              <a:gd name="connsiteY120" fmla="*/ 1027755 h 1639874"/>
              <a:gd name="connsiteX121" fmla="*/ 2516490 w 4481316"/>
              <a:gd name="connsiteY121" fmla="*/ 1057983 h 1639874"/>
              <a:gd name="connsiteX122" fmla="*/ 2199095 w 4481316"/>
              <a:gd name="connsiteY122" fmla="*/ 1057983 h 1639874"/>
              <a:gd name="connsiteX123" fmla="*/ 1919485 w 4481316"/>
              <a:gd name="connsiteY123" fmla="*/ 1057983 h 1639874"/>
              <a:gd name="connsiteX124" fmla="*/ 1654989 w 4481316"/>
              <a:gd name="connsiteY124" fmla="*/ 1065540 h 1639874"/>
              <a:gd name="connsiteX125" fmla="*/ 1360265 w 4481316"/>
              <a:gd name="connsiteY125" fmla="*/ 1050426 h 1639874"/>
              <a:gd name="connsiteX126" fmla="*/ 1057984 w 4481316"/>
              <a:gd name="connsiteY126" fmla="*/ 1020198 h 1639874"/>
              <a:gd name="connsiteX127" fmla="*/ 853944 w 4481316"/>
              <a:gd name="connsiteY127" fmla="*/ 989970 h 1639874"/>
              <a:gd name="connsiteX128" fmla="*/ 612119 w 4481316"/>
              <a:gd name="connsiteY128" fmla="*/ 959742 h 1639874"/>
              <a:gd name="connsiteX129" fmla="*/ 400523 w 4481316"/>
              <a:gd name="connsiteY129" fmla="*/ 937071 h 1639874"/>
              <a:gd name="connsiteX130" fmla="*/ 211597 w 4481316"/>
              <a:gd name="connsiteY130" fmla="*/ 869058 h 1639874"/>
              <a:gd name="connsiteX131" fmla="*/ 0 w 4481316"/>
              <a:gd name="connsiteY131" fmla="*/ 816158 h 1639874"/>
              <a:gd name="connsiteX132" fmla="*/ 30229 w 4481316"/>
              <a:gd name="connsiteY132" fmla="*/ 695246 h 1639874"/>
              <a:gd name="connsiteX133" fmla="*/ 143584 w 4481316"/>
              <a:gd name="connsiteY133" fmla="*/ 687689 h 1639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4481316" h="1639874">
                <a:moveTo>
                  <a:pt x="143584" y="687689"/>
                </a:moveTo>
                <a:lnTo>
                  <a:pt x="340067" y="755702"/>
                </a:lnTo>
                <a:lnTo>
                  <a:pt x="597005" y="831272"/>
                </a:lnTo>
                <a:lnTo>
                  <a:pt x="982414" y="891729"/>
                </a:lnTo>
                <a:lnTo>
                  <a:pt x="1269581" y="914400"/>
                </a:lnTo>
                <a:lnTo>
                  <a:pt x="1730559" y="952185"/>
                </a:lnTo>
                <a:lnTo>
                  <a:pt x="1964827" y="929514"/>
                </a:lnTo>
                <a:lnTo>
                  <a:pt x="2017726" y="861501"/>
                </a:lnTo>
                <a:lnTo>
                  <a:pt x="2025283" y="801044"/>
                </a:lnTo>
                <a:lnTo>
                  <a:pt x="1949713" y="725474"/>
                </a:lnTo>
                <a:lnTo>
                  <a:pt x="1798572" y="665018"/>
                </a:lnTo>
                <a:lnTo>
                  <a:pt x="1473620" y="634790"/>
                </a:lnTo>
                <a:lnTo>
                  <a:pt x="1148668" y="612119"/>
                </a:lnTo>
                <a:lnTo>
                  <a:pt x="717918" y="476092"/>
                </a:lnTo>
                <a:lnTo>
                  <a:pt x="460979" y="453421"/>
                </a:lnTo>
                <a:lnTo>
                  <a:pt x="151141" y="400522"/>
                </a:lnTo>
                <a:lnTo>
                  <a:pt x="0" y="392965"/>
                </a:lnTo>
                <a:lnTo>
                  <a:pt x="120913" y="332509"/>
                </a:lnTo>
                <a:lnTo>
                  <a:pt x="226711" y="340066"/>
                </a:lnTo>
                <a:lnTo>
                  <a:pt x="612119" y="415636"/>
                </a:lnTo>
                <a:lnTo>
                  <a:pt x="755703" y="453421"/>
                </a:lnTo>
                <a:lnTo>
                  <a:pt x="1186453" y="491206"/>
                </a:lnTo>
                <a:lnTo>
                  <a:pt x="1556748" y="536549"/>
                </a:lnTo>
                <a:lnTo>
                  <a:pt x="1768344" y="536549"/>
                </a:lnTo>
                <a:lnTo>
                  <a:pt x="1843914" y="506320"/>
                </a:lnTo>
                <a:lnTo>
                  <a:pt x="1919485" y="453421"/>
                </a:lnTo>
                <a:lnTo>
                  <a:pt x="1911928" y="385408"/>
                </a:lnTo>
                <a:lnTo>
                  <a:pt x="1851471" y="324952"/>
                </a:lnTo>
                <a:lnTo>
                  <a:pt x="1783458" y="302281"/>
                </a:lnTo>
                <a:lnTo>
                  <a:pt x="1662546" y="324952"/>
                </a:lnTo>
                <a:lnTo>
                  <a:pt x="1518962" y="324952"/>
                </a:lnTo>
                <a:lnTo>
                  <a:pt x="1398050" y="302281"/>
                </a:lnTo>
                <a:lnTo>
                  <a:pt x="1277138" y="272053"/>
                </a:lnTo>
                <a:lnTo>
                  <a:pt x="1163782" y="256939"/>
                </a:lnTo>
                <a:lnTo>
                  <a:pt x="1050427" y="256939"/>
                </a:lnTo>
                <a:lnTo>
                  <a:pt x="899286" y="272053"/>
                </a:lnTo>
                <a:lnTo>
                  <a:pt x="740589" y="272053"/>
                </a:lnTo>
                <a:lnTo>
                  <a:pt x="619676" y="264496"/>
                </a:lnTo>
                <a:lnTo>
                  <a:pt x="400523" y="272053"/>
                </a:lnTo>
                <a:lnTo>
                  <a:pt x="241825" y="256939"/>
                </a:lnTo>
                <a:lnTo>
                  <a:pt x="196483" y="226710"/>
                </a:lnTo>
                <a:lnTo>
                  <a:pt x="196483" y="226710"/>
                </a:lnTo>
                <a:lnTo>
                  <a:pt x="204040" y="151140"/>
                </a:lnTo>
                <a:lnTo>
                  <a:pt x="272053" y="211596"/>
                </a:lnTo>
                <a:lnTo>
                  <a:pt x="400523" y="219153"/>
                </a:lnTo>
                <a:lnTo>
                  <a:pt x="544106" y="211596"/>
                </a:lnTo>
                <a:lnTo>
                  <a:pt x="665019" y="204039"/>
                </a:lnTo>
                <a:lnTo>
                  <a:pt x="748146" y="211596"/>
                </a:lnTo>
                <a:lnTo>
                  <a:pt x="846387" y="211596"/>
                </a:lnTo>
                <a:lnTo>
                  <a:pt x="1005085" y="211596"/>
                </a:lnTo>
                <a:lnTo>
                  <a:pt x="1163782" y="211596"/>
                </a:lnTo>
                <a:lnTo>
                  <a:pt x="1420721" y="226710"/>
                </a:lnTo>
                <a:lnTo>
                  <a:pt x="1571862" y="219153"/>
                </a:lnTo>
                <a:lnTo>
                  <a:pt x="1730559" y="204039"/>
                </a:lnTo>
                <a:lnTo>
                  <a:pt x="1896814" y="204039"/>
                </a:lnTo>
                <a:lnTo>
                  <a:pt x="1911928" y="204039"/>
                </a:lnTo>
                <a:lnTo>
                  <a:pt x="2199095" y="249382"/>
                </a:lnTo>
                <a:lnTo>
                  <a:pt x="2425805" y="309838"/>
                </a:lnTo>
                <a:lnTo>
                  <a:pt x="2705415" y="415636"/>
                </a:lnTo>
                <a:lnTo>
                  <a:pt x="2848999" y="476092"/>
                </a:lnTo>
                <a:lnTo>
                  <a:pt x="2977468" y="513877"/>
                </a:lnTo>
                <a:lnTo>
                  <a:pt x="3136166" y="566777"/>
                </a:lnTo>
                <a:lnTo>
                  <a:pt x="3204179" y="604562"/>
                </a:lnTo>
                <a:lnTo>
                  <a:pt x="3204179" y="604562"/>
                </a:lnTo>
                <a:lnTo>
                  <a:pt x="3332648" y="725474"/>
                </a:lnTo>
                <a:lnTo>
                  <a:pt x="3430890" y="695246"/>
                </a:lnTo>
                <a:lnTo>
                  <a:pt x="3506460" y="597005"/>
                </a:lnTo>
                <a:lnTo>
                  <a:pt x="3347762" y="438307"/>
                </a:lnTo>
                <a:lnTo>
                  <a:pt x="3257078" y="264496"/>
                </a:lnTo>
                <a:lnTo>
                  <a:pt x="3143723" y="128469"/>
                </a:lnTo>
                <a:lnTo>
                  <a:pt x="3060595" y="60456"/>
                </a:lnTo>
                <a:lnTo>
                  <a:pt x="3143723" y="0"/>
                </a:lnTo>
                <a:lnTo>
                  <a:pt x="3355319" y="15114"/>
                </a:lnTo>
                <a:lnTo>
                  <a:pt x="3438447" y="120912"/>
                </a:lnTo>
                <a:lnTo>
                  <a:pt x="3468675" y="204039"/>
                </a:lnTo>
                <a:lnTo>
                  <a:pt x="3574473" y="287167"/>
                </a:lnTo>
                <a:lnTo>
                  <a:pt x="3650043" y="362737"/>
                </a:lnTo>
                <a:lnTo>
                  <a:pt x="3801184" y="438307"/>
                </a:lnTo>
                <a:lnTo>
                  <a:pt x="3982552" y="528991"/>
                </a:lnTo>
                <a:lnTo>
                  <a:pt x="4186592" y="778373"/>
                </a:lnTo>
                <a:lnTo>
                  <a:pt x="4111022" y="891729"/>
                </a:lnTo>
                <a:lnTo>
                  <a:pt x="4027895" y="967299"/>
                </a:lnTo>
                <a:lnTo>
                  <a:pt x="3861640" y="1073097"/>
                </a:lnTo>
                <a:lnTo>
                  <a:pt x="3740728" y="1118439"/>
                </a:lnTo>
                <a:lnTo>
                  <a:pt x="3498903" y="1216681"/>
                </a:lnTo>
                <a:lnTo>
                  <a:pt x="3370433" y="1277137"/>
                </a:lnTo>
                <a:lnTo>
                  <a:pt x="3287306" y="1337593"/>
                </a:lnTo>
                <a:lnTo>
                  <a:pt x="3483789" y="1367821"/>
                </a:lnTo>
                <a:lnTo>
                  <a:pt x="3695386" y="1337593"/>
                </a:lnTo>
                <a:lnTo>
                  <a:pt x="3891868" y="1307365"/>
                </a:lnTo>
                <a:lnTo>
                  <a:pt x="3959881" y="1345150"/>
                </a:lnTo>
                <a:lnTo>
                  <a:pt x="3997667" y="1390492"/>
                </a:lnTo>
                <a:lnTo>
                  <a:pt x="4126136" y="1488734"/>
                </a:lnTo>
                <a:lnTo>
                  <a:pt x="4262162" y="1496291"/>
                </a:lnTo>
                <a:lnTo>
                  <a:pt x="4443531" y="1526519"/>
                </a:lnTo>
                <a:lnTo>
                  <a:pt x="4481316" y="1586975"/>
                </a:lnTo>
                <a:lnTo>
                  <a:pt x="4345290" y="1639874"/>
                </a:lnTo>
                <a:lnTo>
                  <a:pt x="4133693" y="1609646"/>
                </a:lnTo>
                <a:lnTo>
                  <a:pt x="4012781" y="1526519"/>
                </a:lnTo>
                <a:lnTo>
                  <a:pt x="3838969" y="1496291"/>
                </a:lnTo>
                <a:lnTo>
                  <a:pt x="3544245" y="1511405"/>
                </a:lnTo>
                <a:lnTo>
                  <a:pt x="3287306" y="1511405"/>
                </a:lnTo>
                <a:lnTo>
                  <a:pt x="3090824" y="1443391"/>
                </a:lnTo>
                <a:lnTo>
                  <a:pt x="2985025" y="1382935"/>
                </a:lnTo>
                <a:lnTo>
                  <a:pt x="3068152" y="1314922"/>
                </a:lnTo>
                <a:lnTo>
                  <a:pt x="3189065" y="1246909"/>
                </a:lnTo>
                <a:lnTo>
                  <a:pt x="3332648" y="1186453"/>
                </a:lnTo>
                <a:lnTo>
                  <a:pt x="3551802" y="1073097"/>
                </a:lnTo>
                <a:lnTo>
                  <a:pt x="3733171" y="989970"/>
                </a:lnTo>
                <a:lnTo>
                  <a:pt x="3854083" y="914400"/>
                </a:lnTo>
                <a:lnTo>
                  <a:pt x="3914539" y="846387"/>
                </a:lnTo>
                <a:lnTo>
                  <a:pt x="3952324" y="770816"/>
                </a:lnTo>
                <a:lnTo>
                  <a:pt x="3967438" y="680132"/>
                </a:lnTo>
                <a:lnTo>
                  <a:pt x="3922096" y="649904"/>
                </a:lnTo>
                <a:lnTo>
                  <a:pt x="3846526" y="649904"/>
                </a:lnTo>
                <a:lnTo>
                  <a:pt x="3740728" y="702803"/>
                </a:lnTo>
                <a:lnTo>
                  <a:pt x="3650043" y="793487"/>
                </a:lnTo>
                <a:lnTo>
                  <a:pt x="3521574" y="861501"/>
                </a:lnTo>
                <a:lnTo>
                  <a:pt x="3340205" y="944628"/>
                </a:lnTo>
                <a:lnTo>
                  <a:pt x="3151280" y="989970"/>
                </a:lnTo>
                <a:lnTo>
                  <a:pt x="2901898" y="1027755"/>
                </a:lnTo>
                <a:lnTo>
                  <a:pt x="2516490" y="1057983"/>
                </a:lnTo>
                <a:lnTo>
                  <a:pt x="2199095" y="1057983"/>
                </a:lnTo>
                <a:lnTo>
                  <a:pt x="1919485" y="1057983"/>
                </a:lnTo>
                <a:lnTo>
                  <a:pt x="1654989" y="1065540"/>
                </a:lnTo>
                <a:lnTo>
                  <a:pt x="1360265" y="1050426"/>
                </a:lnTo>
                <a:lnTo>
                  <a:pt x="1057984" y="1020198"/>
                </a:lnTo>
                <a:lnTo>
                  <a:pt x="853944" y="989970"/>
                </a:lnTo>
                <a:lnTo>
                  <a:pt x="612119" y="959742"/>
                </a:lnTo>
                <a:lnTo>
                  <a:pt x="400523" y="937071"/>
                </a:lnTo>
                <a:lnTo>
                  <a:pt x="211597" y="869058"/>
                </a:lnTo>
                <a:lnTo>
                  <a:pt x="0" y="816158"/>
                </a:lnTo>
                <a:lnTo>
                  <a:pt x="30229" y="695246"/>
                </a:lnTo>
                <a:lnTo>
                  <a:pt x="143584" y="687689"/>
                </a:lnTo>
                <a:close/>
              </a:path>
            </a:pathLst>
          </a:custGeom>
          <a:solidFill>
            <a:srgbClr val="F81D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B2E9C892-C8AF-41F8-858B-1CA4F2C5FE3C}"/>
              </a:ext>
            </a:extLst>
          </p:cNvPr>
          <p:cNvSpPr/>
          <p:nvPr/>
        </p:nvSpPr>
        <p:spPr>
          <a:xfrm>
            <a:off x="1390493" y="1730559"/>
            <a:ext cx="974856" cy="1103325"/>
          </a:xfrm>
          <a:custGeom>
            <a:avLst/>
            <a:gdLst>
              <a:gd name="connsiteX0" fmla="*/ 113355 w 974856"/>
              <a:gd name="connsiteY0" fmla="*/ 136026 h 1103325"/>
              <a:gd name="connsiteX1" fmla="*/ 355180 w 974856"/>
              <a:gd name="connsiteY1" fmla="*/ 302281 h 1103325"/>
              <a:gd name="connsiteX2" fmla="*/ 642347 w 974856"/>
              <a:gd name="connsiteY2" fmla="*/ 612119 h 1103325"/>
              <a:gd name="connsiteX3" fmla="*/ 733031 w 974856"/>
              <a:gd name="connsiteY3" fmla="*/ 778373 h 1103325"/>
              <a:gd name="connsiteX4" fmla="*/ 763259 w 974856"/>
              <a:gd name="connsiteY4" fmla="*/ 861501 h 1103325"/>
              <a:gd name="connsiteX5" fmla="*/ 717917 w 974856"/>
              <a:gd name="connsiteY5" fmla="*/ 869058 h 1103325"/>
              <a:gd name="connsiteX6" fmla="*/ 649904 w 974856"/>
              <a:gd name="connsiteY6" fmla="*/ 808601 h 1103325"/>
              <a:gd name="connsiteX7" fmla="*/ 476092 w 974856"/>
              <a:gd name="connsiteY7" fmla="*/ 665018 h 1103325"/>
              <a:gd name="connsiteX8" fmla="*/ 332509 w 974856"/>
              <a:gd name="connsiteY8" fmla="*/ 566777 h 1103325"/>
              <a:gd name="connsiteX9" fmla="*/ 226710 w 974856"/>
              <a:gd name="connsiteY9" fmla="*/ 506320 h 1103325"/>
              <a:gd name="connsiteX10" fmla="*/ 143583 w 974856"/>
              <a:gd name="connsiteY10" fmla="*/ 453421 h 1103325"/>
              <a:gd name="connsiteX11" fmla="*/ 7557 w 974856"/>
              <a:gd name="connsiteY11" fmla="*/ 438307 h 1103325"/>
              <a:gd name="connsiteX12" fmla="*/ 0 w 974856"/>
              <a:gd name="connsiteY12" fmla="*/ 468535 h 1103325"/>
              <a:gd name="connsiteX13" fmla="*/ 113355 w 974856"/>
              <a:gd name="connsiteY13" fmla="*/ 544105 h 1103325"/>
              <a:gd name="connsiteX14" fmla="*/ 196482 w 974856"/>
              <a:gd name="connsiteY14" fmla="*/ 581891 h 1103325"/>
              <a:gd name="connsiteX15" fmla="*/ 272052 w 974856"/>
              <a:gd name="connsiteY15" fmla="*/ 642347 h 1103325"/>
              <a:gd name="connsiteX16" fmla="*/ 347623 w 974856"/>
              <a:gd name="connsiteY16" fmla="*/ 717917 h 1103325"/>
              <a:gd name="connsiteX17" fmla="*/ 415636 w 974856"/>
              <a:gd name="connsiteY17" fmla="*/ 778373 h 1103325"/>
              <a:gd name="connsiteX18" fmla="*/ 506320 w 974856"/>
              <a:gd name="connsiteY18" fmla="*/ 861501 h 1103325"/>
              <a:gd name="connsiteX19" fmla="*/ 589447 w 974856"/>
              <a:gd name="connsiteY19" fmla="*/ 921957 h 1103325"/>
              <a:gd name="connsiteX20" fmla="*/ 680132 w 974856"/>
              <a:gd name="connsiteY20" fmla="*/ 1012641 h 1103325"/>
              <a:gd name="connsiteX21" fmla="*/ 770816 w 974856"/>
              <a:gd name="connsiteY21" fmla="*/ 1057983 h 1103325"/>
              <a:gd name="connsiteX22" fmla="*/ 846386 w 974856"/>
              <a:gd name="connsiteY22" fmla="*/ 1095768 h 1103325"/>
              <a:gd name="connsiteX23" fmla="*/ 944628 w 974856"/>
              <a:gd name="connsiteY23" fmla="*/ 1103325 h 1103325"/>
              <a:gd name="connsiteX24" fmla="*/ 974856 w 974856"/>
              <a:gd name="connsiteY24" fmla="*/ 1027755 h 1103325"/>
              <a:gd name="connsiteX25" fmla="*/ 959742 w 974856"/>
              <a:gd name="connsiteY25" fmla="*/ 944628 h 1103325"/>
              <a:gd name="connsiteX26" fmla="*/ 929514 w 974856"/>
              <a:gd name="connsiteY26" fmla="*/ 793487 h 1103325"/>
              <a:gd name="connsiteX27" fmla="*/ 906843 w 974856"/>
              <a:gd name="connsiteY27" fmla="*/ 702803 h 1103325"/>
              <a:gd name="connsiteX28" fmla="*/ 823715 w 974856"/>
              <a:gd name="connsiteY28" fmla="*/ 597005 h 1103325"/>
              <a:gd name="connsiteX29" fmla="*/ 717917 w 974856"/>
              <a:gd name="connsiteY29" fmla="*/ 468535 h 1103325"/>
              <a:gd name="connsiteX30" fmla="*/ 634790 w 974856"/>
              <a:gd name="connsiteY30" fmla="*/ 340066 h 1103325"/>
              <a:gd name="connsiteX31" fmla="*/ 559219 w 974856"/>
              <a:gd name="connsiteY31" fmla="*/ 249381 h 1103325"/>
              <a:gd name="connsiteX32" fmla="*/ 483649 w 974856"/>
              <a:gd name="connsiteY32" fmla="*/ 166254 h 1103325"/>
              <a:gd name="connsiteX33" fmla="*/ 392965 w 974856"/>
              <a:gd name="connsiteY33" fmla="*/ 98241 h 1103325"/>
              <a:gd name="connsiteX34" fmla="*/ 279609 w 974856"/>
              <a:gd name="connsiteY34" fmla="*/ 45342 h 1103325"/>
              <a:gd name="connsiteX35" fmla="*/ 158697 w 974856"/>
              <a:gd name="connsiteY35" fmla="*/ 0 h 1103325"/>
              <a:gd name="connsiteX36" fmla="*/ 158697 w 974856"/>
              <a:gd name="connsiteY36" fmla="*/ 0 h 1103325"/>
              <a:gd name="connsiteX37" fmla="*/ 52899 w 974856"/>
              <a:gd name="connsiteY37" fmla="*/ 22671 h 1103325"/>
              <a:gd name="connsiteX38" fmla="*/ 113355 w 974856"/>
              <a:gd name="connsiteY38" fmla="*/ 136026 h 110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974856" h="1103325">
                <a:moveTo>
                  <a:pt x="113355" y="136026"/>
                </a:moveTo>
                <a:lnTo>
                  <a:pt x="355180" y="302281"/>
                </a:lnTo>
                <a:lnTo>
                  <a:pt x="642347" y="612119"/>
                </a:lnTo>
                <a:lnTo>
                  <a:pt x="733031" y="778373"/>
                </a:lnTo>
                <a:lnTo>
                  <a:pt x="763259" y="861501"/>
                </a:lnTo>
                <a:lnTo>
                  <a:pt x="717917" y="869058"/>
                </a:lnTo>
                <a:lnTo>
                  <a:pt x="649904" y="808601"/>
                </a:lnTo>
                <a:lnTo>
                  <a:pt x="476092" y="665018"/>
                </a:lnTo>
                <a:lnTo>
                  <a:pt x="332509" y="566777"/>
                </a:lnTo>
                <a:lnTo>
                  <a:pt x="226710" y="506320"/>
                </a:lnTo>
                <a:lnTo>
                  <a:pt x="143583" y="453421"/>
                </a:lnTo>
                <a:lnTo>
                  <a:pt x="7557" y="438307"/>
                </a:lnTo>
                <a:lnTo>
                  <a:pt x="0" y="468535"/>
                </a:lnTo>
                <a:lnTo>
                  <a:pt x="113355" y="544105"/>
                </a:lnTo>
                <a:lnTo>
                  <a:pt x="196482" y="581891"/>
                </a:lnTo>
                <a:lnTo>
                  <a:pt x="272052" y="642347"/>
                </a:lnTo>
                <a:lnTo>
                  <a:pt x="347623" y="717917"/>
                </a:lnTo>
                <a:lnTo>
                  <a:pt x="415636" y="778373"/>
                </a:lnTo>
                <a:lnTo>
                  <a:pt x="506320" y="861501"/>
                </a:lnTo>
                <a:lnTo>
                  <a:pt x="589447" y="921957"/>
                </a:lnTo>
                <a:lnTo>
                  <a:pt x="680132" y="1012641"/>
                </a:lnTo>
                <a:lnTo>
                  <a:pt x="770816" y="1057983"/>
                </a:lnTo>
                <a:lnTo>
                  <a:pt x="846386" y="1095768"/>
                </a:lnTo>
                <a:lnTo>
                  <a:pt x="944628" y="1103325"/>
                </a:lnTo>
                <a:lnTo>
                  <a:pt x="974856" y="1027755"/>
                </a:lnTo>
                <a:lnTo>
                  <a:pt x="959742" y="944628"/>
                </a:lnTo>
                <a:lnTo>
                  <a:pt x="929514" y="793487"/>
                </a:lnTo>
                <a:lnTo>
                  <a:pt x="906843" y="702803"/>
                </a:lnTo>
                <a:lnTo>
                  <a:pt x="823715" y="597005"/>
                </a:lnTo>
                <a:lnTo>
                  <a:pt x="717917" y="468535"/>
                </a:lnTo>
                <a:lnTo>
                  <a:pt x="634790" y="340066"/>
                </a:lnTo>
                <a:lnTo>
                  <a:pt x="559219" y="249381"/>
                </a:lnTo>
                <a:lnTo>
                  <a:pt x="483649" y="166254"/>
                </a:lnTo>
                <a:lnTo>
                  <a:pt x="392965" y="98241"/>
                </a:lnTo>
                <a:lnTo>
                  <a:pt x="279609" y="45342"/>
                </a:lnTo>
                <a:lnTo>
                  <a:pt x="158697" y="0"/>
                </a:lnTo>
                <a:lnTo>
                  <a:pt x="158697" y="0"/>
                </a:lnTo>
                <a:lnTo>
                  <a:pt x="52899" y="22671"/>
                </a:lnTo>
                <a:lnTo>
                  <a:pt x="113355" y="136026"/>
                </a:lnTo>
                <a:close/>
              </a:path>
            </a:pathLst>
          </a:custGeom>
          <a:solidFill>
            <a:srgbClr val="FE2D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7A1CE866-2F08-4449-B902-64EADE77351A}"/>
              </a:ext>
            </a:extLst>
          </p:cNvPr>
          <p:cNvSpPr/>
          <p:nvPr/>
        </p:nvSpPr>
        <p:spPr>
          <a:xfrm>
            <a:off x="2524046" y="2093296"/>
            <a:ext cx="2478704" cy="952185"/>
          </a:xfrm>
          <a:custGeom>
            <a:avLst/>
            <a:gdLst>
              <a:gd name="connsiteX0" fmla="*/ 249382 w 2478704"/>
              <a:gd name="connsiteY0" fmla="*/ 884172 h 952185"/>
              <a:gd name="connsiteX1" fmla="*/ 528992 w 2478704"/>
              <a:gd name="connsiteY1" fmla="*/ 649904 h 952185"/>
              <a:gd name="connsiteX2" fmla="*/ 680133 w 2478704"/>
              <a:gd name="connsiteY2" fmla="*/ 483649 h 952185"/>
              <a:gd name="connsiteX3" fmla="*/ 914400 w 2478704"/>
              <a:gd name="connsiteY3" fmla="*/ 347623 h 952185"/>
              <a:gd name="connsiteX4" fmla="*/ 1080655 w 2478704"/>
              <a:gd name="connsiteY4" fmla="*/ 249382 h 952185"/>
              <a:gd name="connsiteX5" fmla="*/ 1307366 w 2478704"/>
              <a:gd name="connsiteY5" fmla="*/ 204040 h 952185"/>
              <a:gd name="connsiteX6" fmla="*/ 1670103 w 2478704"/>
              <a:gd name="connsiteY6" fmla="*/ 98241 h 952185"/>
              <a:gd name="connsiteX7" fmla="*/ 2010169 w 2478704"/>
              <a:gd name="connsiteY7" fmla="*/ 113355 h 952185"/>
              <a:gd name="connsiteX8" fmla="*/ 2146195 w 2478704"/>
              <a:gd name="connsiteY8" fmla="*/ 98241 h 952185"/>
              <a:gd name="connsiteX9" fmla="*/ 2161309 w 2478704"/>
              <a:gd name="connsiteY9" fmla="*/ 98241 h 952185"/>
              <a:gd name="connsiteX10" fmla="*/ 2229323 w 2478704"/>
              <a:gd name="connsiteY10" fmla="*/ 136026 h 952185"/>
              <a:gd name="connsiteX11" fmla="*/ 2199094 w 2478704"/>
              <a:gd name="connsiteY11" fmla="*/ 196483 h 952185"/>
              <a:gd name="connsiteX12" fmla="*/ 2093296 w 2478704"/>
              <a:gd name="connsiteY12" fmla="*/ 264496 h 952185"/>
              <a:gd name="connsiteX13" fmla="*/ 1896814 w 2478704"/>
              <a:gd name="connsiteY13" fmla="*/ 332509 h 952185"/>
              <a:gd name="connsiteX14" fmla="*/ 1707888 w 2478704"/>
              <a:gd name="connsiteY14" fmla="*/ 385408 h 952185"/>
              <a:gd name="connsiteX15" fmla="*/ 1526519 w 2478704"/>
              <a:gd name="connsiteY15" fmla="*/ 423193 h 952185"/>
              <a:gd name="connsiteX16" fmla="*/ 1209124 w 2478704"/>
              <a:gd name="connsiteY16" fmla="*/ 521435 h 952185"/>
              <a:gd name="connsiteX17" fmla="*/ 1020199 w 2478704"/>
              <a:gd name="connsiteY17" fmla="*/ 604562 h 952185"/>
              <a:gd name="connsiteX18" fmla="*/ 823716 w 2478704"/>
              <a:gd name="connsiteY18" fmla="*/ 778373 h 952185"/>
              <a:gd name="connsiteX19" fmla="*/ 619676 w 2478704"/>
              <a:gd name="connsiteY19" fmla="*/ 891729 h 952185"/>
              <a:gd name="connsiteX20" fmla="*/ 551663 w 2478704"/>
              <a:gd name="connsiteY20" fmla="*/ 937071 h 952185"/>
              <a:gd name="connsiteX21" fmla="*/ 687690 w 2478704"/>
              <a:gd name="connsiteY21" fmla="*/ 952185 h 952185"/>
              <a:gd name="connsiteX22" fmla="*/ 846387 w 2478704"/>
              <a:gd name="connsiteY22" fmla="*/ 929514 h 952185"/>
              <a:gd name="connsiteX23" fmla="*/ 1095769 w 2478704"/>
              <a:gd name="connsiteY23" fmla="*/ 770816 h 952185"/>
              <a:gd name="connsiteX24" fmla="*/ 1398050 w 2478704"/>
              <a:gd name="connsiteY24" fmla="*/ 597005 h 952185"/>
              <a:gd name="connsiteX25" fmla="*/ 1987498 w 2478704"/>
              <a:gd name="connsiteY25" fmla="*/ 415636 h 952185"/>
              <a:gd name="connsiteX26" fmla="*/ 2327564 w 2478704"/>
              <a:gd name="connsiteY26" fmla="*/ 272053 h 952185"/>
              <a:gd name="connsiteX27" fmla="*/ 2471147 w 2478704"/>
              <a:gd name="connsiteY27" fmla="*/ 211597 h 952185"/>
              <a:gd name="connsiteX28" fmla="*/ 2478704 w 2478704"/>
              <a:gd name="connsiteY28" fmla="*/ 143583 h 952185"/>
              <a:gd name="connsiteX29" fmla="*/ 2395577 w 2478704"/>
              <a:gd name="connsiteY29" fmla="*/ 90684 h 952185"/>
              <a:gd name="connsiteX30" fmla="*/ 2244437 w 2478704"/>
              <a:gd name="connsiteY30" fmla="*/ 30228 h 952185"/>
              <a:gd name="connsiteX31" fmla="*/ 1896814 w 2478704"/>
              <a:gd name="connsiteY31" fmla="*/ 0 h 952185"/>
              <a:gd name="connsiteX32" fmla="*/ 1586975 w 2478704"/>
              <a:gd name="connsiteY32" fmla="*/ 0 h 952185"/>
              <a:gd name="connsiteX33" fmla="*/ 1314923 w 2478704"/>
              <a:gd name="connsiteY33" fmla="*/ 15114 h 952185"/>
              <a:gd name="connsiteX34" fmla="*/ 974856 w 2478704"/>
              <a:gd name="connsiteY34" fmla="*/ 90684 h 952185"/>
              <a:gd name="connsiteX35" fmla="*/ 816159 w 2478704"/>
              <a:gd name="connsiteY35" fmla="*/ 196483 h 952185"/>
              <a:gd name="connsiteX36" fmla="*/ 574334 w 2478704"/>
              <a:gd name="connsiteY36" fmla="*/ 385408 h 952185"/>
              <a:gd name="connsiteX37" fmla="*/ 317395 w 2478704"/>
              <a:gd name="connsiteY37" fmla="*/ 581891 h 952185"/>
              <a:gd name="connsiteX38" fmla="*/ 136027 w 2478704"/>
              <a:gd name="connsiteY38" fmla="*/ 733031 h 952185"/>
              <a:gd name="connsiteX39" fmla="*/ 0 w 2478704"/>
              <a:gd name="connsiteY39" fmla="*/ 914400 h 952185"/>
              <a:gd name="connsiteX40" fmla="*/ 272053 w 2478704"/>
              <a:gd name="connsiteY40" fmla="*/ 838830 h 952185"/>
              <a:gd name="connsiteX41" fmla="*/ 249382 w 2478704"/>
              <a:gd name="connsiteY41" fmla="*/ 884172 h 952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478704" h="952185">
                <a:moveTo>
                  <a:pt x="249382" y="884172"/>
                </a:moveTo>
                <a:lnTo>
                  <a:pt x="528992" y="649904"/>
                </a:lnTo>
                <a:lnTo>
                  <a:pt x="680133" y="483649"/>
                </a:lnTo>
                <a:lnTo>
                  <a:pt x="914400" y="347623"/>
                </a:lnTo>
                <a:lnTo>
                  <a:pt x="1080655" y="249382"/>
                </a:lnTo>
                <a:lnTo>
                  <a:pt x="1307366" y="204040"/>
                </a:lnTo>
                <a:lnTo>
                  <a:pt x="1670103" y="98241"/>
                </a:lnTo>
                <a:lnTo>
                  <a:pt x="2010169" y="113355"/>
                </a:lnTo>
                <a:lnTo>
                  <a:pt x="2146195" y="98241"/>
                </a:lnTo>
                <a:lnTo>
                  <a:pt x="2161309" y="98241"/>
                </a:lnTo>
                <a:lnTo>
                  <a:pt x="2229323" y="136026"/>
                </a:lnTo>
                <a:lnTo>
                  <a:pt x="2199094" y="196483"/>
                </a:lnTo>
                <a:lnTo>
                  <a:pt x="2093296" y="264496"/>
                </a:lnTo>
                <a:lnTo>
                  <a:pt x="1896814" y="332509"/>
                </a:lnTo>
                <a:lnTo>
                  <a:pt x="1707888" y="385408"/>
                </a:lnTo>
                <a:lnTo>
                  <a:pt x="1526519" y="423193"/>
                </a:lnTo>
                <a:lnTo>
                  <a:pt x="1209124" y="521435"/>
                </a:lnTo>
                <a:lnTo>
                  <a:pt x="1020199" y="604562"/>
                </a:lnTo>
                <a:lnTo>
                  <a:pt x="823716" y="778373"/>
                </a:lnTo>
                <a:lnTo>
                  <a:pt x="619676" y="891729"/>
                </a:lnTo>
                <a:lnTo>
                  <a:pt x="551663" y="937071"/>
                </a:lnTo>
                <a:lnTo>
                  <a:pt x="687690" y="952185"/>
                </a:lnTo>
                <a:lnTo>
                  <a:pt x="846387" y="929514"/>
                </a:lnTo>
                <a:lnTo>
                  <a:pt x="1095769" y="770816"/>
                </a:lnTo>
                <a:lnTo>
                  <a:pt x="1398050" y="597005"/>
                </a:lnTo>
                <a:lnTo>
                  <a:pt x="1987498" y="415636"/>
                </a:lnTo>
                <a:lnTo>
                  <a:pt x="2327564" y="272053"/>
                </a:lnTo>
                <a:lnTo>
                  <a:pt x="2471147" y="211597"/>
                </a:lnTo>
                <a:lnTo>
                  <a:pt x="2478704" y="143583"/>
                </a:lnTo>
                <a:lnTo>
                  <a:pt x="2395577" y="90684"/>
                </a:lnTo>
                <a:lnTo>
                  <a:pt x="2244437" y="30228"/>
                </a:lnTo>
                <a:lnTo>
                  <a:pt x="1896814" y="0"/>
                </a:lnTo>
                <a:lnTo>
                  <a:pt x="1586975" y="0"/>
                </a:lnTo>
                <a:lnTo>
                  <a:pt x="1314923" y="15114"/>
                </a:lnTo>
                <a:lnTo>
                  <a:pt x="974856" y="90684"/>
                </a:lnTo>
                <a:lnTo>
                  <a:pt x="816159" y="196483"/>
                </a:lnTo>
                <a:lnTo>
                  <a:pt x="574334" y="385408"/>
                </a:lnTo>
                <a:lnTo>
                  <a:pt x="317395" y="581891"/>
                </a:lnTo>
                <a:lnTo>
                  <a:pt x="136027" y="733031"/>
                </a:lnTo>
                <a:lnTo>
                  <a:pt x="0" y="914400"/>
                </a:lnTo>
                <a:lnTo>
                  <a:pt x="272053" y="838830"/>
                </a:lnTo>
                <a:lnTo>
                  <a:pt x="249382" y="884172"/>
                </a:lnTo>
                <a:close/>
              </a:path>
            </a:pathLst>
          </a:custGeom>
          <a:solidFill>
            <a:srgbClr val="FE2D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6E7C1A71-897C-4A6A-8F8B-2A54F4B60A73}"/>
              </a:ext>
            </a:extLst>
          </p:cNvPr>
          <p:cNvSpPr/>
          <p:nvPr/>
        </p:nvSpPr>
        <p:spPr>
          <a:xfrm>
            <a:off x="1540756" y="1730559"/>
            <a:ext cx="1854679" cy="1147313"/>
          </a:xfrm>
          <a:custGeom>
            <a:avLst/>
            <a:gdLst>
              <a:gd name="connsiteX0" fmla="*/ 0 w 1854679"/>
              <a:gd name="connsiteY0" fmla="*/ 0 h 1147313"/>
              <a:gd name="connsiteX1" fmla="*/ 172528 w 1854679"/>
              <a:gd name="connsiteY1" fmla="*/ 69012 h 1147313"/>
              <a:gd name="connsiteX2" fmla="*/ 414068 w 1854679"/>
              <a:gd name="connsiteY2" fmla="*/ 215661 h 1147313"/>
              <a:gd name="connsiteX3" fmla="*/ 586596 w 1854679"/>
              <a:gd name="connsiteY3" fmla="*/ 526212 h 1147313"/>
              <a:gd name="connsiteX4" fmla="*/ 724619 w 1854679"/>
              <a:gd name="connsiteY4" fmla="*/ 664234 h 1147313"/>
              <a:gd name="connsiteX5" fmla="*/ 802256 w 1854679"/>
              <a:gd name="connsiteY5" fmla="*/ 759125 h 1147313"/>
              <a:gd name="connsiteX6" fmla="*/ 836762 w 1854679"/>
              <a:gd name="connsiteY6" fmla="*/ 871268 h 1147313"/>
              <a:gd name="connsiteX7" fmla="*/ 845389 w 1854679"/>
              <a:gd name="connsiteY7" fmla="*/ 957532 h 1147313"/>
              <a:gd name="connsiteX8" fmla="*/ 819509 w 1854679"/>
              <a:gd name="connsiteY8" fmla="*/ 1052423 h 1147313"/>
              <a:gd name="connsiteX9" fmla="*/ 828136 w 1854679"/>
              <a:gd name="connsiteY9" fmla="*/ 1121434 h 1147313"/>
              <a:gd name="connsiteX10" fmla="*/ 1000664 w 1854679"/>
              <a:gd name="connsiteY10" fmla="*/ 1147313 h 1147313"/>
              <a:gd name="connsiteX11" fmla="*/ 1086928 w 1854679"/>
              <a:gd name="connsiteY11" fmla="*/ 1138687 h 1147313"/>
              <a:gd name="connsiteX12" fmla="*/ 1285336 w 1854679"/>
              <a:gd name="connsiteY12" fmla="*/ 957532 h 1147313"/>
              <a:gd name="connsiteX13" fmla="*/ 1466490 w 1854679"/>
              <a:gd name="connsiteY13" fmla="*/ 802257 h 1147313"/>
              <a:gd name="connsiteX14" fmla="*/ 1604513 w 1854679"/>
              <a:gd name="connsiteY14" fmla="*/ 681487 h 1147313"/>
              <a:gd name="connsiteX15" fmla="*/ 1820173 w 1854679"/>
              <a:gd name="connsiteY15" fmla="*/ 577970 h 1147313"/>
              <a:gd name="connsiteX16" fmla="*/ 1854679 w 1854679"/>
              <a:gd name="connsiteY16" fmla="*/ 500332 h 1147313"/>
              <a:gd name="connsiteX17" fmla="*/ 1621766 w 1854679"/>
              <a:gd name="connsiteY17" fmla="*/ 517585 h 1147313"/>
              <a:gd name="connsiteX18" fmla="*/ 1440611 w 1854679"/>
              <a:gd name="connsiteY18" fmla="*/ 681487 h 1147313"/>
              <a:gd name="connsiteX19" fmla="*/ 1250830 w 1854679"/>
              <a:gd name="connsiteY19" fmla="*/ 724619 h 1147313"/>
              <a:gd name="connsiteX20" fmla="*/ 1061049 w 1854679"/>
              <a:gd name="connsiteY20" fmla="*/ 681487 h 1147313"/>
              <a:gd name="connsiteX21" fmla="*/ 957532 w 1854679"/>
              <a:gd name="connsiteY21" fmla="*/ 621102 h 1147313"/>
              <a:gd name="connsiteX22" fmla="*/ 931653 w 1854679"/>
              <a:gd name="connsiteY22" fmla="*/ 552091 h 1147313"/>
              <a:gd name="connsiteX23" fmla="*/ 923026 w 1854679"/>
              <a:gd name="connsiteY23" fmla="*/ 517585 h 1147313"/>
              <a:gd name="connsiteX24" fmla="*/ 897147 w 1854679"/>
              <a:gd name="connsiteY24" fmla="*/ 422695 h 1147313"/>
              <a:gd name="connsiteX25" fmla="*/ 793630 w 1854679"/>
              <a:gd name="connsiteY25" fmla="*/ 267419 h 1147313"/>
              <a:gd name="connsiteX26" fmla="*/ 690113 w 1854679"/>
              <a:gd name="connsiteY26" fmla="*/ 207034 h 1147313"/>
              <a:gd name="connsiteX27" fmla="*/ 534838 w 1854679"/>
              <a:gd name="connsiteY27" fmla="*/ 120770 h 1147313"/>
              <a:gd name="connsiteX28" fmla="*/ 327804 w 1854679"/>
              <a:gd name="connsiteY28" fmla="*/ 77638 h 1147313"/>
              <a:gd name="connsiteX29" fmla="*/ 198407 w 1854679"/>
              <a:gd name="connsiteY29" fmla="*/ 25879 h 1147313"/>
              <a:gd name="connsiteX30" fmla="*/ 60385 w 1854679"/>
              <a:gd name="connsiteY30" fmla="*/ 17253 h 1147313"/>
              <a:gd name="connsiteX31" fmla="*/ 0 w 1854679"/>
              <a:gd name="connsiteY31" fmla="*/ 0 h 1147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4679" h="1147313">
                <a:moveTo>
                  <a:pt x="0" y="0"/>
                </a:moveTo>
                <a:lnTo>
                  <a:pt x="172528" y="69012"/>
                </a:lnTo>
                <a:lnTo>
                  <a:pt x="414068" y="215661"/>
                </a:lnTo>
                <a:lnTo>
                  <a:pt x="586596" y="526212"/>
                </a:lnTo>
                <a:lnTo>
                  <a:pt x="724619" y="664234"/>
                </a:lnTo>
                <a:lnTo>
                  <a:pt x="802256" y="759125"/>
                </a:lnTo>
                <a:lnTo>
                  <a:pt x="836762" y="871268"/>
                </a:lnTo>
                <a:lnTo>
                  <a:pt x="845389" y="957532"/>
                </a:lnTo>
                <a:lnTo>
                  <a:pt x="819509" y="1052423"/>
                </a:lnTo>
                <a:lnTo>
                  <a:pt x="828136" y="1121434"/>
                </a:lnTo>
                <a:lnTo>
                  <a:pt x="1000664" y="1147313"/>
                </a:lnTo>
                <a:lnTo>
                  <a:pt x="1086928" y="1138687"/>
                </a:lnTo>
                <a:lnTo>
                  <a:pt x="1285336" y="957532"/>
                </a:lnTo>
                <a:lnTo>
                  <a:pt x="1466490" y="802257"/>
                </a:lnTo>
                <a:lnTo>
                  <a:pt x="1604513" y="681487"/>
                </a:lnTo>
                <a:lnTo>
                  <a:pt x="1820173" y="577970"/>
                </a:lnTo>
                <a:lnTo>
                  <a:pt x="1854679" y="500332"/>
                </a:lnTo>
                <a:lnTo>
                  <a:pt x="1621766" y="517585"/>
                </a:lnTo>
                <a:lnTo>
                  <a:pt x="1440611" y="681487"/>
                </a:lnTo>
                <a:lnTo>
                  <a:pt x="1250830" y="724619"/>
                </a:lnTo>
                <a:lnTo>
                  <a:pt x="1061049" y="681487"/>
                </a:lnTo>
                <a:lnTo>
                  <a:pt x="957532" y="621102"/>
                </a:lnTo>
                <a:cubicBezTo>
                  <a:pt x="948906" y="598098"/>
                  <a:pt x="940049" y="575180"/>
                  <a:pt x="931653" y="552091"/>
                </a:cubicBezTo>
                <a:cubicBezTo>
                  <a:pt x="922117" y="525866"/>
                  <a:pt x="923026" y="534552"/>
                  <a:pt x="923026" y="517585"/>
                </a:cubicBezTo>
                <a:lnTo>
                  <a:pt x="897147" y="422695"/>
                </a:lnTo>
                <a:lnTo>
                  <a:pt x="793630" y="267419"/>
                </a:lnTo>
                <a:lnTo>
                  <a:pt x="690113" y="207034"/>
                </a:lnTo>
                <a:lnTo>
                  <a:pt x="534838" y="120770"/>
                </a:lnTo>
                <a:lnTo>
                  <a:pt x="327804" y="77638"/>
                </a:lnTo>
                <a:lnTo>
                  <a:pt x="198407" y="25879"/>
                </a:lnTo>
                <a:lnTo>
                  <a:pt x="60385" y="17253"/>
                </a:lnTo>
                <a:lnTo>
                  <a:pt x="0" y="0"/>
                </a:lnTo>
                <a:close/>
              </a:path>
            </a:pathLst>
          </a:custGeom>
          <a:solidFill>
            <a:srgbClr val="AB12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833FC29E-2DDB-49E7-A899-D51832DAEDD5}"/>
              </a:ext>
            </a:extLst>
          </p:cNvPr>
          <p:cNvSpPr/>
          <p:nvPr/>
        </p:nvSpPr>
        <p:spPr>
          <a:xfrm>
            <a:off x="1436213" y="566588"/>
            <a:ext cx="3886200" cy="845820"/>
          </a:xfrm>
          <a:custGeom>
            <a:avLst/>
            <a:gdLst>
              <a:gd name="connsiteX0" fmla="*/ 45720 w 3886200"/>
              <a:gd name="connsiteY0" fmla="*/ 198120 h 845820"/>
              <a:gd name="connsiteX1" fmla="*/ 266700 w 3886200"/>
              <a:gd name="connsiteY1" fmla="*/ 289560 h 845820"/>
              <a:gd name="connsiteX2" fmla="*/ 579120 w 3886200"/>
              <a:gd name="connsiteY2" fmla="*/ 335280 h 845820"/>
              <a:gd name="connsiteX3" fmla="*/ 914400 w 3886200"/>
              <a:gd name="connsiteY3" fmla="*/ 373380 h 845820"/>
              <a:gd name="connsiteX4" fmla="*/ 1280160 w 3886200"/>
              <a:gd name="connsiteY4" fmla="*/ 403860 h 845820"/>
              <a:gd name="connsiteX5" fmla="*/ 1630680 w 3886200"/>
              <a:gd name="connsiteY5" fmla="*/ 434340 h 845820"/>
              <a:gd name="connsiteX6" fmla="*/ 1981200 w 3886200"/>
              <a:gd name="connsiteY6" fmla="*/ 426720 h 845820"/>
              <a:gd name="connsiteX7" fmla="*/ 2438400 w 3886200"/>
              <a:gd name="connsiteY7" fmla="*/ 403860 h 845820"/>
              <a:gd name="connsiteX8" fmla="*/ 2819400 w 3886200"/>
              <a:gd name="connsiteY8" fmla="*/ 403860 h 845820"/>
              <a:gd name="connsiteX9" fmla="*/ 3025140 w 3886200"/>
              <a:gd name="connsiteY9" fmla="*/ 373380 h 845820"/>
              <a:gd name="connsiteX10" fmla="*/ 3215640 w 3886200"/>
              <a:gd name="connsiteY10" fmla="*/ 304800 h 845820"/>
              <a:gd name="connsiteX11" fmla="*/ 3497580 w 3886200"/>
              <a:gd name="connsiteY11" fmla="*/ 198120 h 845820"/>
              <a:gd name="connsiteX12" fmla="*/ 3619500 w 3886200"/>
              <a:gd name="connsiteY12" fmla="*/ 106680 h 845820"/>
              <a:gd name="connsiteX13" fmla="*/ 3764280 w 3886200"/>
              <a:gd name="connsiteY13" fmla="*/ 22860 h 845820"/>
              <a:gd name="connsiteX14" fmla="*/ 3832860 w 3886200"/>
              <a:gd name="connsiteY14" fmla="*/ 0 h 845820"/>
              <a:gd name="connsiteX15" fmla="*/ 3886200 w 3886200"/>
              <a:gd name="connsiteY15" fmla="*/ 38100 h 845820"/>
              <a:gd name="connsiteX16" fmla="*/ 3863340 w 3886200"/>
              <a:gd name="connsiteY16" fmla="*/ 121920 h 845820"/>
              <a:gd name="connsiteX17" fmla="*/ 3794760 w 3886200"/>
              <a:gd name="connsiteY17" fmla="*/ 213360 h 845820"/>
              <a:gd name="connsiteX18" fmla="*/ 3726180 w 3886200"/>
              <a:gd name="connsiteY18" fmla="*/ 274320 h 845820"/>
              <a:gd name="connsiteX19" fmla="*/ 3649980 w 3886200"/>
              <a:gd name="connsiteY19" fmla="*/ 350520 h 845820"/>
              <a:gd name="connsiteX20" fmla="*/ 3512820 w 3886200"/>
              <a:gd name="connsiteY20" fmla="*/ 426720 h 845820"/>
              <a:gd name="connsiteX21" fmla="*/ 3337560 w 3886200"/>
              <a:gd name="connsiteY21" fmla="*/ 487680 h 845820"/>
              <a:gd name="connsiteX22" fmla="*/ 3215640 w 3886200"/>
              <a:gd name="connsiteY22" fmla="*/ 533400 h 845820"/>
              <a:gd name="connsiteX23" fmla="*/ 3086100 w 3886200"/>
              <a:gd name="connsiteY23" fmla="*/ 617220 h 845820"/>
              <a:gd name="connsiteX24" fmla="*/ 2948940 w 3886200"/>
              <a:gd name="connsiteY24" fmla="*/ 678180 h 845820"/>
              <a:gd name="connsiteX25" fmla="*/ 2903220 w 3886200"/>
              <a:gd name="connsiteY25" fmla="*/ 731520 h 845820"/>
              <a:gd name="connsiteX26" fmla="*/ 2804160 w 3886200"/>
              <a:gd name="connsiteY26" fmla="*/ 754380 h 845820"/>
              <a:gd name="connsiteX27" fmla="*/ 2743200 w 3886200"/>
              <a:gd name="connsiteY27" fmla="*/ 815340 h 845820"/>
              <a:gd name="connsiteX28" fmla="*/ 2644140 w 3886200"/>
              <a:gd name="connsiteY28" fmla="*/ 845820 h 845820"/>
              <a:gd name="connsiteX29" fmla="*/ 2270760 w 3886200"/>
              <a:gd name="connsiteY29" fmla="*/ 830580 h 845820"/>
              <a:gd name="connsiteX30" fmla="*/ 1722120 w 3886200"/>
              <a:gd name="connsiteY30" fmla="*/ 815340 h 845820"/>
              <a:gd name="connsiteX31" fmla="*/ 1165860 w 3886200"/>
              <a:gd name="connsiteY31" fmla="*/ 762000 h 845820"/>
              <a:gd name="connsiteX32" fmla="*/ 998220 w 3886200"/>
              <a:gd name="connsiteY32" fmla="*/ 731520 h 845820"/>
              <a:gd name="connsiteX33" fmla="*/ 853440 w 3886200"/>
              <a:gd name="connsiteY33" fmla="*/ 662940 h 845820"/>
              <a:gd name="connsiteX34" fmla="*/ 655320 w 3886200"/>
              <a:gd name="connsiteY34" fmla="*/ 617220 h 845820"/>
              <a:gd name="connsiteX35" fmla="*/ 472440 w 3886200"/>
              <a:gd name="connsiteY35" fmla="*/ 594360 h 845820"/>
              <a:gd name="connsiteX36" fmla="*/ 228600 w 3886200"/>
              <a:gd name="connsiteY36" fmla="*/ 563880 h 845820"/>
              <a:gd name="connsiteX37" fmla="*/ 0 w 3886200"/>
              <a:gd name="connsiteY37" fmla="*/ 464820 h 845820"/>
              <a:gd name="connsiteX38" fmla="*/ 0 w 3886200"/>
              <a:gd name="connsiteY38" fmla="*/ 358140 h 845820"/>
              <a:gd name="connsiteX39" fmla="*/ 45720 w 3886200"/>
              <a:gd name="connsiteY39" fmla="*/ 198120 h 84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886200" h="845820">
                <a:moveTo>
                  <a:pt x="45720" y="198120"/>
                </a:moveTo>
                <a:lnTo>
                  <a:pt x="266700" y="289560"/>
                </a:lnTo>
                <a:lnTo>
                  <a:pt x="579120" y="335280"/>
                </a:lnTo>
                <a:lnTo>
                  <a:pt x="914400" y="373380"/>
                </a:lnTo>
                <a:lnTo>
                  <a:pt x="1280160" y="403860"/>
                </a:lnTo>
                <a:lnTo>
                  <a:pt x="1630680" y="434340"/>
                </a:lnTo>
                <a:lnTo>
                  <a:pt x="1981200" y="426720"/>
                </a:lnTo>
                <a:lnTo>
                  <a:pt x="2438400" y="403860"/>
                </a:lnTo>
                <a:lnTo>
                  <a:pt x="2819400" y="403860"/>
                </a:lnTo>
                <a:lnTo>
                  <a:pt x="3025140" y="373380"/>
                </a:lnTo>
                <a:lnTo>
                  <a:pt x="3215640" y="304800"/>
                </a:lnTo>
                <a:lnTo>
                  <a:pt x="3497580" y="198120"/>
                </a:lnTo>
                <a:lnTo>
                  <a:pt x="3619500" y="106680"/>
                </a:lnTo>
                <a:lnTo>
                  <a:pt x="3764280" y="22860"/>
                </a:lnTo>
                <a:lnTo>
                  <a:pt x="3832860" y="0"/>
                </a:lnTo>
                <a:lnTo>
                  <a:pt x="3886200" y="38100"/>
                </a:lnTo>
                <a:lnTo>
                  <a:pt x="3863340" y="121920"/>
                </a:lnTo>
                <a:lnTo>
                  <a:pt x="3794760" y="213360"/>
                </a:lnTo>
                <a:lnTo>
                  <a:pt x="3726180" y="274320"/>
                </a:lnTo>
                <a:lnTo>
                  <a:pt x="3649980" y="350520"/>
                </a:lnTo>
                <a:lnTo>
                  <a:pt x="3512820" y="426720"/>
                </a:lnTo>
                <a:lnTo>
                  <a:pt x="3337560" y="487680"/>
                </a:lnTo>
                <a:lnTo>
                  <a:pt x="3215640" y="533400"/>
                </a:lnTo>
                <a:lnTo>
                  <a:pt x="3086100" y="617220"/>
                </a:lnTo>
                <a:lnTo>
                  <a:pt x="2948940" y="678180"/>
                </a:lnTo>
                <a:lnTo>
                  <a:pt x="2903220" y="731520"/>
                </a:lnTo>
                <a:lnTo>
                  <a:pt x="2804160" y="754380"/>
                </a:lnTo>
                <a:lnTo>
                  <a:pt x="2743200" y="815340"/>
                </a:lnTo>
                <a:lnTo>
                  <a:pt x="2644140" y="845820"/>
                </a:lnTo>
                <a:lnTo>
                  <a:pt x="2270760" y="830580"/>
                </a:lnTo>
                <a:lnTo>
                  <a:pt x="1722120" y="815340"/>
                </a:lnTo>
                <a:lnTo>
                  <a:pt x="1165860" y="762000"/>
                </a:lnTo>
                <a:lnTo>
                  <a:pt x="998220" y="731520"/>
                </a:lnTo>
                <a:lnTo>
                  <a:pt x="853440" y="662940"/>
                </a:lnTo>
                <a:lnTo>
                  <a:pt x="655320" y="617220"/>
                </a:lnTo>
                <a:lnTo>
                  <a:pt x="472440" y="594360"/>
                </a:lnTo>
                <a:lnTo>
                  <a:pt x="228600" y="563880"/>
                </a:lnTo>
                <a:lnTo>
                  <a:pt x="0" y="464820"/>
                </a:lnTo>
                <a:lnTo>
                  <a:pt x="0" y="358140"/>
                </a:lnTo>
                <a:lnTo>
                  <a:pt x="45720" y="198120"/>
                </a:lnTo>
                <a:close/>
              </a:path>
            </a:pathLst>
          </a:custGeom>
          <a:solidFill>
            <a:srgbClr val="6C0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D4461447-22AB-42A8-B998-5EAF4E83D375}"/>
              </a:ext>
            </a:extLst>
          </p:cNvPr>
          <p:cNvSpPr/>
          <p:nvPr/>
        </p:nvSpPr>
        <p:spPr>
          <a:xfrm>
            <a:off x="4580093" y="748177"/>
            <a:ext cx="1013460" cy="541020"/>
          </a:xfrm>
          <a:custGeom>
            <a:avLst/>
            <a:gdLst>
              <a:gd name="connsiteX0" fmla="*/ 914400 w 1013460"/>
              <a:gd name="connsiteY0" fmla="*/ 0 h 541020"/>
              <a:gd name="connsiteX1" fmla="*/ 1013460 w 1013460"/>
              <a:gd name="connsiteY1" fmla="*/ 160020 h 541020"/>
              <a:gd name="connsiteX2" fmla="*/ 883920 w 1013460"/>
              <a:gd name="connsiteY2" fmla="*/ 403860 h 541020"/>
              <a:gd name="connsiteX3" fmla="*/ 731520 w 1013460"/>
              <a:gd name="connsiteY3" fmla="*/ 464820 h 541020"/>
              <a:gd name="connsiteX4" fmla="*/ 655320 w 1013460"/>
              <a:gd name="connsiteY4" fmla="*/ 472440 h 541020"/>
              <a:gd name="connsiteX5" fmla="*/ 502920 w 1013460"/>
              <a:gd name="connsiteY5" fmla="*/ 495300 h 541020"/>
              <a:gd name="connsiteX6" fmla="*/ 243840 w 1013460"/>
              <a:gd name="connsiteY6" fmla="*/ 525780 h 541020"/>
              <a:gd name="connsiteX7" fmla="*/ 60960 w 1013460"/>
              <a:gd name="connsiteY7" fmla="*/ 541020 h 541020"/>
              <a:gd name="connsiteX8" fmla="*/ 0 w 1013460"/>
              <a:gd name="connsiteY8" fmla="*/ 495300 h 541020"/>
              <a:gd name="connsiteX9" fmla="*/ 114300 w 1013460"/>
              <a:gd name="connsiteY9" fmla="*/ 426720 h 541020"/>
              <a:gd name="connsiteX10" fmla="*/ 350520 w 1013460"/>
              <a:gd name="connsiteY10" fmla="*/ 342900 h 541020"/>
              <a:gd name="connsiteX11" fmla="*/ 541020 w 1013460"/>
              <a:gd name="connsiteY11" fmla="*/ 266700 h 541020"/>
              <a:gd name="connsiteX12" fmla="*/ 685800 w 1013460"/>
              <a:gd name="connsiteY12" fmla="*/ 228600 h 541020"/>
              <a:gd name="connsiteX13" fmla="*/ 845820 w 1013460"/>
              <a:gd name="connsiteY13" fmla="*/ 106680 h 541020"/>
              <a:gd name="connsiteX14" fmla="*/ 914400 w 1013460"/>
              <a:gd name="connsiteY14" fmla="*/ 0 h 541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13460" h="541020">
                <a:moveTo>
                  <a:pt x="914400" y="0"/>
                </a:moveTo>
                <a:lnTo>
                  <a:pt x="1013460" y="160020"/>
                </a:lnTo>
                <a:lnTo>
                  <a:pt x="883920" y="403860"/>
                </a:lnTo>
                <a:lnTo>
                  <a:pt x="731520" y="464820"/>
                </a:lnTo>
                <a:lnTo>
                  <a:pt x="655320" y="472440"/>
                </a:lnTo>
                <a:lnTo>
                  <a:pt x="502920" y="495300"/>
                </a:lnTo>
                <a:lnTo>
                  <a:pt x="243840" y="525780"/>
                </a:lnTo>
                <a:lnTo>
                  <a:pt x="60960" y="541020"/>
                </a:lnTo>
                <a:lnTo>
                  <a:pt x="0" y="495300"/>
                </a:lnTo>
                <a:lnTo>
                  <a:pt x="114300" y="426720"/>
                </a:lnTo>
                <a:lnTo>
                  <a:pt x="350520" y="342900"/>
                </a:lnTo>
                <a:lnTo>
                  <a:pt x="541020" y="266700"/>
                </a:lnTo>
                <a:lnTo>
                  <a:pt x="685800" y="228600"/>
                </a:lnTo>
                <a:lnTo>
                  <a:pt x="845820" y="106680"/>
                </a:lnTo>
                <a:lnTo>
                  <a:pt x="914400" y="0"/>
                </a:lnTo>
                <a:close/>
              </a:path>
            </a:pathLst>
          </a:custGeom>
          <a:solidFill>
            <a:srgbClr val="9B05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FEF08C8B-D1F2-4E29-AF39-A95D7C5817EC}"/>
              </a:ext>
            </a:extLst>
          </p:cNvPr>
          <p:cNvSpPr/>
          <p:nvPr/>
        </p:nvSpPr>
        <p:spPr>
          <a:xfrm>
            <a:off x="4267200" y="1318260"/>
            <a:ext cx="1402080" cy="800100"/>
          </a:xfrm>
          <a:custGeom>
            <a:avLst/>
            <a:gdLst>
              <a:gd name="connsiteX0" fmla="*/ 1402080 w 1402080"/>
              <a:gd name="connsiteY0" fmla="*/ 251460 h 800100"/>
              <a:gd name="connsiteX1" fmla="*/ 1394460 w 1402080"/>
              <a:gd name="connsiteY1" fmla="*/ 701040 h 800100"/>
              <a:gd name="connsiteX2" fmla="*/ 1196340 w 1402080"/>
              <a:gd name="connsiteY2" fmla="*/ 769620 h 800100"/>
              <a:gd name="connsiteX3" fmla="*/ 1082040 w 1402080"/>
              <a:gd name="connsiteY3" fmla="*/ 800100 h 800100"/>
              <a:gd name="connsiteX4" fmla="*/ 944880 w 1402080"/>
              <a:gd name="connsiteY4" fmla="*/ 769620 h 800100"/>
              <a:gd name="connsiteX5" fmla="*/ 876300 w 1402080"/>
              <a:gd name="connsiteY5" fmla="*/ 723900 h 800100"/>
              <a:gd name="connsiteX6" fmla="*/ 792480 w 1402080"/>
              <a:gd name="connsiteY6" fmla="*/ 617220 h 800100"/>
              <a:gd name="connsiteX7" fmla="*/ 754380 w 1402080"/>
              <a:gd name="connsiteY7" fmla="*/ 563880 h 800100"/>
              <a:gd name="connsiteX8" fmla="*/ 655320 w 1402080"/>
              <a:gd name="connsiteY8" fmla="*/ 441960 h 800100"/>
              <a:gd name="connsiteX9" fmla="*/ 541020 w 1402080"/>
              <a:gd name="connsiteY9" fmla="*/ 381000 h 800100"/>
              <a:gd name="connsiteX10" fmla="*/ 426720 w 1402080"/>
              <a:gd name="connsiteY10" fmla="*/ 335280 h 800100"/>
              <a:gd name="connsiteX11" fmla="*/ 160020 w 1402080"/>
              <a:gd name="connsiteY11" fmla="*/ 220980 h 800100"/>
              <a:gd name="connsiteX12" fmla="*/ 160020 w 1402080"/>
              <a:gd name="connsiteY12" fmla="*/ 220980 h 800100"/>
              <a:gd name="connsiteX13" fmla="*/ 38100 w 1402080"/>
              <a:gd name="connsiteY13" fmla="*/ 99060 h 800100"/>
              <a:gd name="connsiteX14" fmla="*/ 22860 w 1402080"/>
              <a:gd name="connsiteY14" fmla="*/ 30480 h 800100"/>
              <a:gd name="connsiteX15" fmla="*/ 22860 w 1402080"/>
              <a:gd name="connsiteY15" fmla="*/ 30480 h 800100"/>
              <a:gd name="connsiteX16" fmla="*/ 0 w 1402080"/>
              <a:gd name="connsiteY16" fmla="*/ 30480 h 800100"/>
              <a:gd name="connsiteX17" fmla="*/ 53340 w 1402080"/>
              <a:gd name="connsiteY17" fmla="*/ 0 h 800100"/>
              <a:gd name="connsiteX18" fmla="*/ 129540 w 1402080"/>
              <a:gd name="connsiteY18" fmla="*/ 7620 h 800100"/>
              <a:gd name="connsiteX19" fmla="*/ 220980 w 1402080"/>
              <a:gd name="connsiteY19" fmla="*/ 83820 h 800100"/>
              <a:gd name="connsiteX20" fmla="*/ 464820 w 1402080"/>
              <a:gd name="connsiteY20" fmla="*/ 137160 h 800100"/>
              <a:gd name="connsiteX21" fmla="*/ 792480 w 1402080"/>
              <a:gd name="connsiteY21" fmla="*/ 106680 h 800100"/>
              <a:gd name="connsiteX22" fmla="*/ 937260 w 1402080"/>
              <a:gd name="connsiteY22" fmla="*/ 121920 h 800100"/>
              <a:gd name="connsiteX23" fmla="*/ 1005840 w 1402080"/>
              <a:gd name="connsiteY23" fmla="*/ 121920 h 800100"/>
              <a:gd name="connsiteX24" fmla="*/ 1112520 w 1402080"/>
              <a:gd name="connsiteY24" fmla="*/ 121920 h 800100"/>
              <a:gd name="connsiteX25" fmla="*/ 1173480 w 1402080"/>
              <a:gd name="connsiteY25" fmla="*/ 160020 h 800100"/>
              <a:gd name="connsiteX26" fmla="*/ 1257300 w 1402080"/>
              <a:gd name="connsiteY26" fmla="*/ 213360 h 800100"/>
              <a:gd name="connsiteX27" fmla="*/ 1402080 w 1402080"/>
              <a:gd name="connsiteY27" fmla="*/ 25146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02080" h="800100">
                <a:moveTo>
                  <a:pt x="1402080" y="251460"/>
                </a:moveTo>
                <a:lnTo>
                  <a:pt x="1394460" y="701040"/>
                </a:lnTo>
                <a:lnTo>
                  <a:pt x="1196340" y="769620"/>
                </a:lnTo>
                <a:lnTo>
                  <a:pt x="1082040" y="800100"/>
                </a:lnTo>
                <a:lnTo>
                  <a:pt x="944880" y="769620"/>
                </a:lnTo>
                <a:lnTo>
                  <a:pt x="876300" y="723900"/>
                </a:lnTo>
                <a:lnTo>
                  <a:pt x="792480" y="617220"/>
                </a:lnTo>
                <a:lnTo>
                  <a:pt x="754380" y="563880"/>
                </a:lnTo>
                <a:lnTo>
                  <a:pt x="655320" y="441960"/>
                </a:lnTo>
                <a:lnTo>
                  <a:pt x="541020" y="381000"/>
                </a:lnTo>
                <a:lnTo>
                  <a:pt x="426720" y="335280"/>
                </a:lnTo>
                <a:lnTo>
                  <a:pt x="160020" y="220980"/>
                </a:lnTo>
                <a:lnTo>
                  <a:pt x="160020" y="220980"/>
                </a:lnTo>
                <a:lnTo>
                  <a:pt x="38100" y="99060"/>
                </a:lnTo>
                <a:lnTo>
                  <a:pt x="22860" y="30480"/>
                </a:lnTo>
                <a:lnTo>
                  <a:pt x="22860" y="30480"/>
                </a:lnTo>
                <a:lnTo>
                  <a:pt x="0" y="30480"/>
                </a:lnTo>
                <a:lnTo>
                  <a:pt x="53340" y="0"/>
                </a:lnTo>
                <a:lnTo>
                  <a:pt x="129540" y="7620"/>
                </a:lnTo>
                <a:lnTo>
                  <a:pt x="220980" y="83820"/>
                </a:lnTo>
                <a:lnTo>
                  <a:pt x="464820" y="137160"/>
                </a:lnTo>
                <a:lnTo>
                  <a:pt x="792480" y="106680"/>
                </a:lnTo>
                <a:lnTo>
                  <a:pt x="937260" y="121920"/>
                </a:lnTo>
                <a:lnTo>
                  <a:pt x="1005840" y="121920"/>
                </a:lnTo>
                <a:lnTo>
                  <a:pt x="1112520" y="121920"/>
                </a:lnTo>
                <a:lnTo>
                  <a:pt x="1173480" y="160020"/>
                </a:lnTo>
                <a:lnTo>
                  <a:pt x="1257300" y="213360"/>
                </a:lnTo>
                <a:lnTo>
                  <a:pt x="1402080" y="251460"/>
                </a:lnTo>
                <a:close/>
              </a:path>
            </a:pathLst>
          </a:custGeom>
          <a:solidFill>
            <a:srgbClr val="6801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AF5FBC6D-5E5B-45DA-BD7B-BC946AB18228}"/>
              </a:ext>
            </a:extLst>
          </p:cNvPr>
          <p:cNvSpPr/>
          <p:nvPr/>
        </p:nvSpPr>
        <p:spPr>
          <a:xfrm>
            <a:off x="2796540" y="2209800"/>
            <a:ext cx="1958340" cy="792480"/>
          </a:xfrm>
          <a:custGeom>
            <a:avLst/>
            <a:gdLst>
              <a:gd name="connsiteX0" fmla="*/ 297180 w 1958340"/>
              <a:gd name="connsiteY0" fmla="*/ 792480 h 792480"/>
              <a:gd name="connsiteX1" fmla="*/ 0 w 1958340"/>
              <a:gd name="connsiteY1" fmla="*/ 762000 h 792480"/>
              <a:gd name="connsiteX2" fmla="*/ 190500 w 1958340"/>
              <a:gd name="connsiteY2" fmla="*/ 586740 h 792480"/>
              <a:gd name="connsiteX3" fmla="*/ 266700 w 1958340"/>
              <a:gd name="connsiteY3" fmla="*/ 510540 h 792480"/>
              <a:gd name="connsiteX4" fmla="*/ 350520 w 1958340"/>
              <a:gd name="connsiteY4" fmla="*/ 441960 h 792480"/>
              <a:gd name="connsiteX5" fmla="*/ 350520 w 1958340"/>
              <a:gd name="connsiteY5" fmla="*/ 441960 h 792480"/>
              <a:gd name="connsiteX6" fmla="*/ 533400 w 1958340"/>
              <a:gd name="connsiteY6" fmla="*/ 312420 h 792480"/>
              <a:gd name="connsiteX7" fmla="*/ 678180 w 1958340"/>
              <a:gd name="connsiteY7" fmla="*/ 236220 h 792480"/>
              <a:gd name="connsiteX8" fmla="*/ 723900 w 1958340"/>
              <a:gd name="connsiteY8" fmla="*/ 175260 h 792480"/>
              <a:gd name="connsiteX9" fmla="*/ 777240 w 1958340"/>
              <a:gd name="connsiteY9" fmla="*/ 137160 h 792480"/>
              <a:gd name="connsiteX10" fmla="*/ 883920 w 1958340"/>
              <a:gd name="connsiteY10" fmla="*/ 106680 h 792480"/>
              <a:gd name="connsiteX11" fmla="*/ 1158240 w 1958340"/>
              <a:gd name="connsiteY11" fmla="*/ 60960 h 792480"/>
              <a:gd name="connsiteX12" fmla="*/ 1318260 w 1958340"/>
              <a:gd name="connsiteY12" fmla="*/ 60960 h 792480"/>
              <a:gd name="connsiteX13" fmla="*/ 1363980 w 1958340"/>
              <a:gd name="connsiteY13" fmla="*/ 15240 h 792480"/>
              <a:gd name="connsiteX14" fmla="*/ 1524000 w 1958340"/>
              <a:gd name="connsiteY14" fmla="*/ 0 h 792480"/>
              <a:gd name="connsiteX15" fmla="*/ 1569720 w 1958340"/>
              <a:gd name="connsiteY15" fmla="*/ 0 h 792480"/>
              <a:gd name="connsiteX16" fmla="*/ 1737360 w 1958340"/>
              <a:gd name="connsiteY16" fmla="*/ 7620 h 792480"/>
              <a:gd name="connsiteX17" fmla="*/ 1828800 w 1958340"/>
              <a:gd name="connsiteY17" fmla="*/ 7620 h 792480"/>
              <a:gd name="connsiteX18" fmla="*/ 1897380 w 1958340"/>
              <a:gd name="connsiteY18" fmla="*/ 0 h 792480"/>
              <a:gd name="connsiteX19" fmla="*/ 1943100 w 1958340"/>
              <a:gd name="connsiteY19" fmla="*/ 15240 h 792480"/>
              <a:gd name="connsiteX20" fmla="*/ 1958340 w 1958340"/>
              <a:gd name="connsiteY20" fmla="*/ 53340 h 792480"/>
              <a:gd name="connsiteX21" fmla="*/ 1844040 w 1958340"/>
              <a:gd name="connsiteY21" fmla="*/ 121920 h 792480"/>
              <a:gd name="connsiteX22" fmla="*/ 1722120 w 1958340"/>
              <a:gd name="connsiteY22" fmla="*/ 182880 h 792480"/>
              <a:gd name="connsiteX23" fmla="*/ 1668780 w 1958340"/>
              <a:gd name="connsiteY23" fmla="*/ 220980 h 792480"/>
              <a:gd name="connsiteX24" fmla="*/ 1562100 w 1958340"/>
              <a:gd name="connsiteY24" fmla="*/ 243840 h 792480"/>
              <a:gd name="connsiteX25" fmla="*/ 1478280 w 1958340"/>
              <a:gd name="connsiteY25" fmla="*/ 259080 h 792480"/>
              <a:gd name="connsiteX26" fmla="*/ 1287780 w 1958340"/>
              <a:gd name="connsiteY26" fmla="*/ 289560 h 792480"/>
              <a:gd name="connsiteX27" fmla="*/ 1165860 w 1958340"/>
              <a:gd name="connsiteY27" fmla="*/ 312420 h 792480"/>
              <a:gd name="connsiteX28" fmla="*/ 1028700 w 1958340"/>
              <a:gd name="connsiteY28" fmla="*/ 342900 h 792480"/>
              <a:gd name="connsiteX29" fmla="*/ 929640 w 1958340"/>
              <a:gd name="connsiteY29" fmla="*/ 388620 h 792480"/>
              <a:gd name="connsiteX30" fmla="*/ 800100 w 1958340"/>
              <a:gd name="connsiteY30" fmla="*/ 472440 h 792480"/>
              <a:gd name="connsiteX31" fmla="*/ 731520 w 1958340"/>
              <a:gd name="connsiteY31" fmla="*/ 525780 h 792480"/>
              <a:gd name="connsiteX32" fmla="*/ 594360 w 1958340"/>
              <a:gd name="connsiteY32" fmla="*/ 640080 h 792480"/>
              <a:gd name="connsiteX33" fmla="*/ 533400 w 1958340"/>
              <a:gd name="connsiteY33" fmla="*/ 685800 h 792480"/>
              <a:gd name="connsiteX34" fmla="*/ 297180 w 1958340"/>
              <a:gd name="connsiteY34" fmla="*/ 792480 h 79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58340" h="792480">
                <a:moveTo>
                  <a:pt x="297180" y="792480"/>
                </a:moveTo>
                <a:lnTo>
                  <a:pt x="0" y="762000"/>
                </a:lnTo>
                <a:lnTo>
                  <a:pt x="190500" y="586740"/>
                </a:lnTo>
                <a:lnTo>
                  <a:pt x="266700" y="510540"/>
                </a:lnTo>
                <a:lnTo>
                  <a:pt x="350520" y="441960"/>
                </a:lnTo>
                <a:lnTo>
                  <a:pt x="350520" y="441960"/>
                </a:lnTo>
                <a:lnTo>
                  <a:pt x="533400" y="312420"/>
                </a:lnTo>
                <a:lnTo>
                  <a:pt x="678180" y="236220"/>
                </a:lnTo>
                <a:lnTo>
                  <a:pt x="723900" y="175260"/>
                </a:lnTo>
                <a:lnTo>
                  <a:pt x="777240" y="137160"/>
                </a:lnTo>
                <a:lnTo>
                  <a:pt x="883920" y="106680"/>
                </a:lnTo>
                <a:lnTo>
                  <a:pt x="1158240" y="60960"/>
                </a:lnTo>
                <a:lnTo>
                  <a:pt x="1318260" y="60960"/>
                </a:lnTo>
                <a:lnTo>
                  <a:pt x="1363980" y="15240"/>
                </a:lnTo>
                <a:lnTo>
                  <a:pt x="1524000" y="0"/>
                </a:lnTo>
                <a:lnTo>
                  <a:pt x="1569720" y="0"/>
                </a:lnTo>
                <a:lnTo>
                  <a:pt x="1737360" y="7620"/>
                </a:lnTo>
                <a:lnTo>
                  <a:pt x="1828800" y="7620"/>
                </a:lnTo>
                <a:lnTo>
                  <a:pt x="1897380" y="0"/>
                </a:lnTo>
                <a:lnTo>
                  <a:pt x="1943100" y="15240"/>
                </a:lnTo>
                <a:lnTo>
                  <a:pt x="1958340" y="53340"/>
                </a:lnTo>
                <a:lnTo>
                  <a:pt x="1844040" y="121920"/>
                </a:lnTo>
                <a:lnTo>
                  <a:pt x="1722120" y="182880"/>
                </a:lnTo>
                <a:lnTo>
                  <a:pt x="1668780" y="220980"/>
                </a:lnTo>
                <a:lnTo>
                  <a:pt x="1562100" y="243840"/>
                </a:lnTo>
                <a:cubicBezTo>
                  <a:pt x="1488561" y="260182"/>
                  <a:pt x="1516938" y="259080"/>
                  <a:pt x="1478280" y="259080"/>
                </a:cubicBezTo>
                <a:lnTo>
                  <a:pt x="1287780" y="289560"/>
                </a:lnTo>
                <a:lnTo>
                  <a:pt x="1165860" y="312420"/>
                </a:lnTo>
                <a:lnTo>
                  <a:pt x="1028700" y="342900"/>
                </a:lnTo>
                <a:lnTo>
                  <a:pt x="929640" y="388620"/>
                </a:lnTo>
                <a:lnTo>
                  <a:pt x="800100" y="472440"/>
                </a:lnTo>
                <a:lnTo>
                  <a:pt x="731520" y="525780"/>
                </a:lnTo>
                <a:lnTo>
                  <a:pt x="594360" y="640080"/>
                </a:lnTo>
                <a:lnTo>
                  <a:pt x="533400" y="685800"/>
                </a:lnTo>
                <a:lnTo>
                  <a:pt x="297180" y="792480"/>
                </a:lnTo>
                <a:close/>
              </a:path>
            </a:pathLst>
          </a:custGeom>
          <a:solidFill>
            <a:srgbClr val="7E04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0829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66C617CA-4D15-45EF-B85F-124D7D0B5265}"/>
              </a:ext>
            </a:extLst>
          </p:cNvPr>
          <p:cNvGrpSpPr/>
          <p:nvPr/>
        </p:nvGrpSpPr>
        <p:grpSpPr>
          <a:xfrm>
            <a:off x="1207699" y="-401128"/>
            <a:ext cx="7660256" cy="7660256"/>
            <a:chOff x="1207699" y="-401128"/>
            <a:chExt cx="7660256" cy="7660256"/>
          </a:xfrm>
        </p:grpSpPr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D35650F5-B502-428C-91EB-D9415EEB72B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7" name="Freihandform: Form 76">
              <a:extLst>
                <a:ext uri="{FF2B5EF4-FFF2-40B4-BE49-F238E27FC236}">
                  <a16:creationId xmlns:a16="http://schemas.microsoft.com/office/drawing/2014/main" id="{C845FAB7-0C4C-4D65-B669-739E9D3B66E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423937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ruppieren 288">
            <a:extLst>
              <a:ext uri="{FF2B5EF4-FFF2-40B4-BE49-F238E27FC236}">
                <a16:creationId xmlns:a16="http://schemas.microsoft.com/office/drawing/2014/main" id="{26B4EAF2-5022-45C0-9F5D-FC8B62002240}"/>
              </a:ext>
            </a:extLst>
          </p:cNvPr>
          <p:cNvGrpSpPr/>
          <p:nvPr/>
        </p:nvGrpSpPr>
        <p:grpSpPr>
          <a:xfrm>
            <a:off x="5042698" y="5639674"/>
            <a:ext cx="662784" cy="403790"/>
            <a:chOff x="8934722" y="2370511"/>
            <a:chExt cx="2724973" cy="1351311"/>
          </a:xfrm>
        </p:grpSpPr>
        <p:sp>
          <p:nvSpPr>
            <p:cNvPr id="290" name="Freihandform: Form 289">
              <a:extLst>
                <a:ext uri="{FF2B5EF4-FFF2-40B4-BE49-F238E27FC236}">
                  <a16:creationId xmlns:a16="http://schemas.microsoft.com/office/drawing/2014/main" id="{7AFF3E88-00BC-4142-B017-0688194C3C1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91" name="Gruppieren 290">
              <a:extLst>
                <a:ext uri="{FF2B5EF4-FFF2-40B4-BE49-F238E27FC236}">
                  <a16:creationId xmlns:a16="http://schemas.microsoft.com/office/drawing/2014/main" id="{952C3B61-DE7B-44F7-8EA9-90E5DA0EBF20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93" name="Gleichschenkliges Dreieck 292">
                <a:extLst>
                  <a:ext uri="{FF2B5EF4-FFF2-40B4-BE49-F238E27FC236}">
                    <a16:creationId xmlns:a16="http://schemas.microsoft.com/office/drawing/2014/main" id="{0617C13A-2BF0-4E62-805B-A608A77B6CA3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4" name="Gleichschenkliges Dreieck 293">
                <a:extLst>
                  <a:ext uri="{FF2B5EF4-FFF2-40B4-BE49-F238E27FC236}">
                    <a16:creationId xmlns:a16="http://schemas.microsoft.com/office/drawing/2014/main" id="{C360C1BA-7A04-4829-B634-F9DC09CC985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5" name="Gleichschenkliges Dreieck 147">
                <a:extLst>
                  <a:ext uri="{FF2B5EF4-FFF2-40B4-BE49-F238E27FC236}">
                    <a16:creationId xmlns:a16="http://schemas.microsoft.com/office/drawing/2014/main" id="{119C6B57-0846-430A-8F04-99DEBEBAA9B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6" name="Gleichschenkliges Dreieck 147">
                <a:extLst>
                  <a:ext uri="{FF2B5EF4-FFF2-40B4-BE49-F238E27FC236}">
                    <a16:creationId xmlns:a16="http://schemas.microsoft.com/office/drawing/2014/main" id="{0D19A7C8-1A2C-43A4-B9E9-8A0F389EDCFF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7" name="Gleichschenkliges Dreieck 147">
                <a:extLst>
                  <a:ext uri="{FF2B5EF4-FFF2-40B4-BE49-F238E27FC236}">
                    <a16:creationId xmlns:a16="http://schemas.microsoft.com/office/drawing/2014/main" id="{C96CE1E2-66E5-4D02-80D0-A2ACD24E9514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8" name="Gleichschenkliges Dreieck 147">
                <a:extLst>
                  <a:ext uri="{FF2B5EF4-FFF2-40B4-BE49-F238E27FC236}">
                    <a16:creationId xmlns:a16="http://schemas.microsoft.com/office/drawing/2014/main" id="{4A0F688E-30F5-4943-AD3C-66CA1CC936A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92" name="Rechteck 291">
              <a:extLst>
                <a:ext uri="{FF2B5EF4-FFF2-40B4-BE49-F238E27FC236}">
                  <a16:creationId xmlns:a16="http://schemas.microsoft.com/office/drawing/2014/main" id="{45F9BA3F-1292-4391-A389-64B0F53C3341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9" name="Gruppieren 298">
            <a:extLst>
              <a:ext uri="{FF2B5EF4-FFF2-40B4-BE49-F238E27FC236}">
                <a16:creationId xmlns:a16="http://schemas.microsoft.com/office/drawing/2014/main" id="{16076ED4-AF31-41A9-B0A4-B6BFB560044C}"/>
              </a:ext>
            </a:extLst>
          </p:cNvPr>
          <p:cNvGrpSpPr/>
          <p:nvPr/>
        </p:nvGrpSpPr>
        <p:grpSpPr>
          <a:xfrm>
            <a:off x="5730742" y="5639674"/>
            <a:ext cx="662784" cy="403790"/>
            <a:chOff x="8934722" y="2370511"/>
            <a:chExt cx="2724973" cy="1351311"/>
          </a:xfrm>
        </p:grpSpPr>
        <p:sp>
          <p:nvSpPr>
            <p:cNvPr id="300" name="Freihandform: Form 299">
              <a:extLst>
                <a:ext uri="{FF2B5EF4-FFF2-40B4-BE49-F238E27FC236}">
                  <a16:creationId xmlns:a16="http://schemas.microsoft.com/office/drawing/2014/main" id="{58DE3EA4-4A1F-458D-A5BD-9C365F7094CE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1" name="Gruppieren 300">
              <a:extLst>
                <a:ext uri="{FF2B5EF4-FFF2-40B4-BE49-F238E27FC236}">
                  <a16:creationId xmlns:a16="http://schemas.microsoft.com/office/drawing/2014/main" id="{F9AB34A9-2B91-4D3A-B3EE-43A245ABD8C5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03" name="Gleichschenkliges Dreieck 302">
                <a:extLst>
                  <a:ext uri="{FF2B5EF4-FFF2-40B4-BE49-F238E27FC236}">
                    <a16:creationId xmlns:a16="http://schemas.microsoft.com/office/drawing/2014/main" id="{37FCA0B2-09F4-4FC0-94C0-6E721E5BFF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4" name="Gleichschenkliges Dreieck 303">
                <a:extLst>
                  <a:ext uri="{FF2B5EF4-FFF2-40B4-BE49-F238E27FC236}">
                    <a16:creationId xmlns:a16="http://schemas.microsoft.com/office/drawing/2014/main" id="{0C96A0AF-0619-4BBC-8449-A56C3B1FBA35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5" name="Gleichschenkliges Dreieck 147">
                <a:extLst>
                  <a:ext uri="{FF2B5EF4-FFF2-40B4-BE49-F238E27FC236}">
                    <a16:creationId xmlns:a16="http://schemas.microsoft.com/office/drawing/2014/main" id="{8CC67489-CF23-4C6C-8F0B-3A2418D6A227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6" name="Gleichschenkliges Dreieck 147">
                <a:extLst>
                  <a:ext uri="{FF2B5EF4-FFF2-40B4-BE49-F238E27FC236}">
                    <a16:creationId xmlns:a16="http://schemas.microsoft.com/office/drawing/2014/main" id="{3275E840-95E5-4FF7-9E3E-76466FC0CA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7" name="Gleichschenkliges Dreieck 147">
                <a:extLst>
                  <a:ext uri="{FF2B5EF4-FFF2-40B4-BE49-F238E27FC236}">
                    <a16:creationId xmlns:a16="http://schemas.microsoft.com/office/drawing/2014/main" id="{57DA122F-2E98-4362-8C5B-459186B5CB0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8" name="Gleichschenkliges Dreieck 147">
                <a:extLst>
                  <a:ext uri="{FF2B5EF4-FFF2-40B4-BE49-F238E27FC236}">
                    <a16:creationId xmlns:a16="http://schemas.microsoft.com/office/drawing/2014/main" id="{306345A6-6C82-4EEF-A9BE-68426BC11E47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02" name="Rechteck 301">
              <a:extLst>
                <a:ext uri="{FF2B5EF4-FFF2-40B4-BE49-F238E27FC236}">
                  <a16:creationId xmlns:a16="http://schemas.microsoft.com/office/drawing/2014/main" id="{01EF6853-1714-442A-B3EA-4876CF03B51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09" name="Gruppieren 308">
            <a:extLst>
              <a:ext uri="{FF2B5EF4-FFF2-40B4-BE49-F238E27FC236}">
                <a16:creationId xmlns:a16="http://schemas.microsoft.com/office/drawing/2014/main" id="{86CD2130-23E4-40D2-AC1A-67EE8B4A9D00}"/>
              </a:ext>
            </a:extLst>
          </p:cNvPr>
          <p:cNvGrpSpPr/>
          <p:nvPr/>
        </p:nvGrpSpPr>
        <p:grpSpPr>
          <a:xfrm>
            <a:off x="3648665" y="5646639"/>
            <a:ext cx="662784" cy="403790"/>
            <a:chOff x="8934722" y="2370511"/>
            <a:chExt cx="2724973" cy="1351311"/>
          </a:xfrm>
        </p:grpSpPr>
        <p:sp>
          <p:nvSpPr>
            <p:cNvPr id="310" name="Freihandform: Form 309">
              <a:extLst>
                <a:ext uri="{FF2B5EF4-FFF2-40B4-BE49-F238E27FC236}">
                  <a16:creationId xmlns:a16="http://schemas.microsoft.com/office/drawing/2014/main" id="{7A26C8E2-E541-4AEB-ABD4-C0B926E30FE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11" name="Gruppieren 310">
              <a:extLst>
                <a:ext uri="{FF2B5EF4-FFF2-40B4-BE49-F238E27FC236}">
                  <a16:creationId xmlns:a16="http://schemas.microsoft.com/office/drawing/2014/main" id="{54DCCBDC-78B5-4674-AB42-BDAC84D9DCA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13" name="Gleichschenkliges Dreieck 312">
                <a:extLst>
                  <a:ext uri="{FF2B5EF4-FFF2-40B4-BE49-F238E27FC236}">
                    <a16:creationId xmlns:a16="http://schemas.microsoft.com/office/drawing/2014/main" id="{82D0DFE1-2120-42EA-96C6-B7319E00EB0C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4" name="Gleichschenkliges Dreieck 313">
                <a:extLst>
                  <a:ext uri="{FF2B5EF4-FFF2-40B4-BE49-F238E27FC236}">
                    <a16:creationId xmlns:a16="http://schemas.microsoft.com/office/drawing/2014/main" id="{B67C33C4-0DE1-4B96-BD5B-2BC118C3751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5" name="Gleichschenkliges Dreieck 147">
                <a:extLst>
                  <a:ext uri="{FF2B5EF4-FFF2-40B4-BE49-F238E27FC236}">
                    <a16:creationId xmlns:a16="http://schemas.microsoft.com/office/drawing/2014/main" id="{D51C47B8-ECDE-4210-9172-4C10FE15DDB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6" name="Gleichschenkliges Dreieck 147">
                <a:extLst>
                  <a:ext uri="{FF2B5EF4-FFF2-40B4-BE49-F238E27FC236}">
                    <a16:creationId xmlns:a16="http://schemas.microsoft.com/office/drawing/2014/main" id="{C9B06C0E-954A-4C7F-8C3A-12A7AA990EA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7" name="Gleichschenkliges Dreieck 147">
                <a:extLst>
                  <a:ext uri="{FF2B5EF4-FFF2-40B4-BE49-F238E27FC236}">
                    <a16:creationId xmlns:a16="http://schemas.microsoft.com/office/drawing/2014/main" id="{5453D601-3648-4E53-AC7D-45709FCFB28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8" name="Gleichschenkliges Dreieck 147">
                <a:extLst>
                  <a:ext uri="{FF2B5EF4-FFF2-40B4-BE49-F238E27FC236}">
                    <a16:creationId xmlns:a16="http://schemas.microsoft.com/office/drawing/2014/main" id="{71F35E0A-9B6B-4855-B767-A177825345C9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12" name="Rechteck 311">
              <a:extLst>
                <a:ext uri="{FF2B5EF4-FFF2-40B4-BE49-F238E27FC236}">
                  <a16:creationId xmlns:a16="http://schemas.microsoft.com/office/drawing/2014/main" id="{498A2963-0CC4-49AA-BD79-F26309317FC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9" name="Gruppieren 318">
            <a:extLst>
              <a:ext uri="{FF2B5EF4-FFF2-40B4-BE49-F238E27FC236}">
                <a16:creationId xmlns:a16="http://schemas.microsoft.com/office/drawing/2014/main" id="{04B2126C-93F6-4EC3-9C55-126FD12F3C36}"/>
              </a:ext>
            </a:extLst>
          </p:cNvPr>
          <p:cNvGrpSpPr/>
          <p:nvPr/>
        </p:nvGrpSpPr>
        <p:grpSpPr>
          <a:xfrm>
            <a:off x="4336709" y="5646639"/>
            <a:ext cx="662784" cy="403790"/>
            <a:chOff x="8934722" y="2370511"/>
            <a:chExt cx="2724973" cy="1351311"/>
          </a:xfrm>
        </p:grpSpPr>
        <p:sp>
          <p:nvSpPr>
            <p:cNvPr id="320" name="Freihandform: Form 319">
              <a:extLst>
                <a:ext uri="{FF2B5EF4-FFF2-40B4-BE49-F238E27FC236}">
                  <a16:creationId xmlns:a16="http://schemas.microsoft.com/office/drawing/2014/main" id="{D3C38B52-AAD0-49FF-97AB-64B34F342F5C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21" name="Gruppieren 320">
              <a:extLst>
                <a:ext uri="{FF2B5EF4-FFF2-40B4-BE49-F238E27FC236}">
                  <a16:creationId xmlns:a16="http://schemas.microsoft.com/office/drawing/2014/main" id="{19A93820-E337-4C72-BEE4-3A7B9DC2FC33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23" name="Gleichschenkliges Dreieck 322">
                <a:extLst>
                  <a:ext uri="{FF2B5EF4-FFF2-40B4-BE49-F238E27FC236}">
                    <a16:creationId xmlns:a16="http://schemas.microsoft.com/office/drawing/2014/main" id="{F74B0685-D598-426C-B12B-11375A169A7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4" name="Gleichschenkliges Dreieck 323">
                <a:extLst>
                  <a:ext uri="{FF2B5EF4-FFF2-40B4-BE49-F238E27FC236}">
                    <a16:creationId xmlns:a16="http://schemas.microsoft.com/office/drawing/2014/main" id="{42E782A3-8C91-4897-BD7D-2ADD31EA46F6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5" name="Gleichschenkliges Dreieck 147">
                <a:extLst>
                  <a:ext uri="{FF2B5EF4-FFF2-40B4-BE49-F238E27FC236}">
                    <a16:creationId xmlns:a16="http://schemas.microsoft.com/office/drawing/2014/main" id="{A824D5D4-262F-4C76-ADDD-51D06984F57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6" name="Gleichschenkliges Dreieck 147">
                <a:extLst>
                  <a:ext uri="{FF2B5EF4-FFF2-40B4-BE49-F238E27FC236}">
                    <a16:creationId xmlns:a16="http://schemas.microsoft.com/office/drawing/2014/main" id="{7BF9FFCA-40A5-4244-A796-F86EA5AC24A0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7" name="Gleichschenkliges Dreieck 147">
                <a:extLst>
                  <a:ext uri="{FF2B5EF4-FFF2-40B4-BE49-F238E27FC236}">
                    <a16:creationId xmlns:a16="http://schemas.microsoft.com/office/drawing/2014/main" id="{15C4E833-E34A-4B55-9492-E208C3444E2A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8" name="Gleichschenkliges Dreieck 147">
                <a:extLst>
                  <a:ext uri="{FF2B5EF4-FFF2-40B4-BE49-F238E27FC236}">
                    <a16:creationId xmlns:a16="http://schemas.microsoft.com/office/drawing/2014/main" id="{8953FBAA-EA46-4611-B04B-1121238FEE13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22" name="Rechteck 321">
              <a:extLst>
                <a:ext uri="{FF2B5EF4-FFF2-40B4-BE49-F238E27FC236}">
                  <a16:creationId xmlns:a16="http://schemas.microsoft.com/office/drawing/2014/main" id="{48A9597C-2508-4B0B-8A32-509A15616112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9" name="Gruppieren 268">
            <a:extLst>
              <a:ext uri="{FF2B5EF4-FFF2-40B4-BE49-F238E27FC236}">
                <a16:creationId xmlns:a16="http://schemas.microsoft.com/office/drawing/2014/main" id="{37D2111B-A172-48DD-BDC6-8FA6AE65D1AD}"/>
              </a:ext>
            </a:extLst>
          </p:cNvPr>
          <p:cNvGrpSpPr/>
          <p:nvPr/>
        </p:nvGrpSpPr>
        <p:grpSpPr>
          <a:xfrm>
            <a:off x="2298939" y="5646225"/>
            <a:ext cx="662784" cy="403790"/>
            <a:chOff x="8934722" y="2370511"/>
            <a:chExt cx="2724973" cy="1351311"/>
          </a:xfrm>
        </p:grpSpPr>
        <p:sp>
          <p:nvSpPr>
            <p:cNvPr id="270" name="Freihandform: Form 269">
              <a:extLst>
                <a:ext uri="{FF2B5EF4-FFF2-40B4-BE49-F238E27FC236}">
                  <a16:creationId xmlns:a16="http://schemas.microsoft.com/office/drawing/2014/main" id="{3091F7AC-FCA1-4F1C-8286-DD2F9196B440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71" name="Gruppieren 270">
              <a:extLst>
                <a:ext uri="{FF2B5EF4-FFF2-40B4-BE49-F238E27FC236}">
                  <a16:creationId xmlns:a16="http://schemas.microsoft.com/office/drawing/2014/main" id="{F74B80A6-EDCE-472A-B0B0-ED9E1070DCBA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73" name="Gleichschenkliges Dreieck 272">
                <a:extLst>
                  <a:ext uri="{FF2B5EF4-FFF2-40B4-BE49-F238E27FC236}">
                    <a16:creationId xmlns:a16="http://schemas.microsoft.com/office/drawing/2014/main" id="{40995344-F642-48B7-A767-2F19E48647D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4" name="Gleichschenkliges Dreieck 273">
                <a:extLst>
                  <a:ext uri="{FF2B5EF4-FFF2-40B4-BE49-F238E27FC236}">
                    <a16:creationId xmlns:a16="http://schemas.microsoft.com/office/drawing/2014/main" id="{02B19718-6C31-4E85-844C-862287518DD1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5" name="Gleichschenkliges Dreieck 147">
                <a:extLst>
                  <a:ext uri="{FF2B5EF4-FFF2-40B4-BE49-F238E27FC236}">
                    <a16:creationId xmlns:a16="http://schemas.microsoft.com/office/drawing/2014/main" id="{B7056F38-FD52-4598-9713-CCD0E478BE4D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6" name="Gleichschenkliges Dreieck 147">
                <a:extLst>
                  <a:ext uri="{FF2B5EF4-FFF2-40B4-BE49-F238E27FC236}">
                    <a16:creationId xmlns:a16="http://schemas.microsoft.com/office/drawing/2014/main" id="{959BF80B-4361-414C-8E40-94B822E1E3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7" name="Gleichschenkliges Dreieck 147">
                <a:extLst>
                  <a:ext uri="{FF2B5EF4-FFF2-40B4-BE49-F238E27FC236}">
                    <a16:creationId xmlns:a16="http://schemas.microsoft.com/office/drawing/2014/main" id="{06EA2BBB-3A06-49AE-874F-A99AF6EAED6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8" name="Gleichschenkliges Dreieck 147">
                <a:extLst>
                  <a:ext uri="{FF2B5EF4-FFF2-40B4-BE49-F238E27FC236}">
                    <a16:creationId xmlns:a16="http://schemas.microsoft.com/office/drawing/2014/main" id="{B3C6035A-E6A3-4B51-92F8-32E953A33D45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72" name="Rechteck 271">
              <a:extLst>
                <a:ext uri="{FF2B5EF4-FFF2-40B4-BE49-F238E27FC236}">
                  <a16:creationId xmlns:a16="http://schemas.microsoft.com/office/drawing/2014/main" id="{3FF9E939-62A1-4582-AE91-5753A9D3FBB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9" name="Gruppieren 278">
            <a:extLst>
              <a:ext uri="{FF2B5EF4-FFF2-40B4-BE49-F238E27FC236}">
                <a16:creationId xmlns:a16="http://schemas.microsoft.com/office/drawing/2014/main" id="{99D2EBEB-CD31-46B1-957B-D7B0C8F0207F}"/>
              </a:ext>
            </a:extLst>
          </p:cNvPr>
          <p:cNvGrpSpPr/>
          <p:nvPr/>
        </p:nvGrpSpPr>
        <p:grpSpPr>
          <a:xfrm>
            <a:off x="2986983" y="5646225"/>
            <a:ext cx="662784" cy="403790"/>
            <a:chOff x="8934722" y="2370511"/>
            <a:chExt cx="2724973" cy="1351311"/>
          </a:xfrm>
        </p:grpSpPr>
        <p:sp>
          <p:nvSpPr>
            <p:cNvPr id="280" name="Freihandform: Form 279">
              <a:extLst>
                <a:ext uri="{FF2B5EF4-FFF2-40B4-BE49-F238E27FC236}">
                  <a16:creationId xmlns:a16="http://schemas.microsoft.com/office/drawing/2014/main" id="{2D89EB20-ED64-4B85-BEFD-6CE6474E874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81" name="Gruppieren 280">
              <a:extLst>
                <a:ext uri="{FF2B5EF4-FFF2-40B4-BE49-F238E27FC236}">
                  <a16:creationId xmlns:a16="http://schemas.microsoft.com/office/drawing/2014/main" id="{508CAD52-F297-45C2-AE23-1BBE78F6775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83" name="Gleichschenkliges Dreieck 282">
                <a:extLst>
                  <a:ext uri="{FF2B5EF4-FFF2-40B4-BE49-F238E27FC236}">
                    <a16:creationId xmlns:a16="http://schemas.microsoft.com/office/drawing/2014/main" id="{98B66AFB-06E6-4ECE-B18D-E064A19C1A4F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4" name="Gleichschenkliges Dreieck 283">
                <a:extLst>
                  <a:ext uri="{FF2B5EF4-FFF2-40B4-BE49-F238E27FC236}">
                    <a16:creationId xmlns:a16="http://schemas.microsoft.com/office/drawing/2014/main" id="{677A68EA-A8CC-4291-8469-31173521FCFC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5" name="Gleichschenkliges Dreieck 147">
                <a:extLst>
                  <a:ext uri="{FF2B5EF4-FFF2-40B4-BE49-F238E27FC236}">
                    <a16:creationId xmlns:a16="http://schemas.microsoft.com/office/drawing/2014/main" id="{26B0C73E-B113-4AEC-84F2-1D15CE464EA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6" name="Gleichschenkliges Dreieck 147">
                <a:extLst>
                  <a:ext uri="{FF2B5EF4-FFF2-40B4-BE49-F238E27FC236}">
                    <a16:creationId xmlns:a16="http://schemas.microsoft.com/office/drawing/2014/main" id="{5DBB3B05-DBD7-4278-9EA5-D411A5A0508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7" name="Gleichschenkliges Dreieck 147">
                <a:extLst>
                  <a:ext uri="{FF2B5EF4-FFF2-40B4-BE49-F238E27FC236}">
                    <a16:creationId xmlns:a16="http://schemas.microsoft.com/office/drawing/2014/main" id="{38C9B588-66FA-44B7-85D7-D5624C6DD168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8" name="Gleichschenkliges Dreieck 147">
                <a:extLst>
                  <a:ext uri="{FF2B5EF4-FFF2-40B4-BE49-F238E27FC236}">
                    <a16:creationId xmlns:a16="http://schemas.microsoft.com/office/drawing/2014/main" id="{080F6F2E-8308-44B3-8393-BAEA92CC787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82" name="Rechteck 281">
              <a:extLst>
                <a:ext uri="{FF2B5EF4-FFF2-40B4-BE49-F238E27FC236}">
                  <a16:creationId xmlns:a16="http://schemas.microsoft.com/office/drawing/2014/main" id="{0F811511-A689-49F8-B4E0-4BA3AA38EFDA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0058400" y="5403417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6C5E19AD-5CB7-44A0-9D4B-B6AFC7E38692}"/>
              </a:ext>
            </a:extLst>
          </p:cNvPr>
          <p:cNvGrpSpPr/>
          <p:nvPr/>
        </p:nvGrpSpPr>
        <p:grpSpPr>
          <a:xfrm rot="5400000">
            <a:off x="-896485" y="3185413"/>
            <a:ext cx="2791756" cy="226503"/>
            <a:chOff x="391385" y="2888488"/>
            <a:chExt cx="6519206" cy="226503"/>
          </a:xfrm>
        </p:grpSpPr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108E4105-20A0-41AF-BD27-47C5D3567C27}"/>
                </a:ext>
              </a:extLst>
            </p:cNvPr>
            <p:cNvSpPr/>
            <p:nvPr/>
          </p:nvSpPr>
          <p:spPr>
            <a:xfrm rot="16200000">
              <a:off x="3537737" y="-257863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8" name="Picture 2" descr="Bildergebnis fÃ¼r holzmaserung">
              <a:extLst>
                <a:ext uri="{FF2B5EF4-FFF2-40B4-BE49-F238E27FC236}">
                  <a16:creationId xmlns:a16="http://schemas.microsoft.com/office/drawing/2014/main" id="{1AA61980-CFBC-4AC9-943F-67E0A691E9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391385" y="2888490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1" name="Gruppieren 130">
            <a:extLst>
              <a:ext uri="{FF2B5EF4-FFF2-40B4-BE49-F238E27FC236}">
                <a16:creationId xmlns:a16="http://schemas.microsoft.com/office/drawing/2014/main" id="{92EC0011-51EA-4F2C-B850-3EF0809AD5C2}"/>
              </a:ext>
            </a:extLst>
          </p:cNvPr>
          <p:cNvGrpSpPr/>
          <p:nvPr/>
        </p:nvGrpSpPr>
        <p:grpSpPr>
          <a:xfrm rot="5400000">
            <a:off x="6699720" y="3150725"/>
            <a:ext cx="2691588" cy="226503"/>
            <a:chOff x="397927" y="1521656"/>
            <a:chExt cx="6544838" cy="226503"/>
          </a:xfrm>
        </p:grpSpPr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134CCFA6-AC77-4D54-B2EB-1A897D5B537C}"/>
                </a:ext>
              </a:extLst>
            </p:cNvPr>
            <p:cNvSpPr/>
            <p:nvPr/>
          </p:nvSpPr>
          <p:spPr>
            <a:xfrm rot="16200000" flipH="1" flipV="1">
              <a:off x="3556068" y="-1636485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4" name="Picture 2" descr="Bildergebnis fÃ¼r holzmaserung">
              <a:extLst>
                <a:ext uri="{FF2B5EF4-FFF2-40B4-BE49-F238E27FC236}">
                  <a16:creationId xmlns:a16="http://schemas.microsoft.com/office/drawing/2014/main" id="{CEAA82AF-A8B7-4614-B128-B5BEC7745E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399980" y="1534000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38D91F0A-D8B9-43B3-A877-3388A608369F}"/>
              </a:ext>
            </a:extLst>
          </p:cNvPr>
          <p:cNvGrpSpPr/>
          <p:nvPr/>
        </p:nvGrpSpPr>
        <p:grpSpPr>
          <a:xfrm rot="5400000">
            <a:off x="4156380" y="348589"/>
            <a:ext cx="234517" cy="8110728"/>
            <a:chOff x="2079246" y="4308029"/>
            <a:chExt cx="234517" cy="1892774"/>
          </a:xfrm>
        </p:grpSpPr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BC52320F-EB4B-4348-8143-2A366951A314}"/>
                </a:ext>
              </a:extLst>
            </p:cNvPr>
            <p:cNvSpPr/>
            <p:nvPr/>
          </p:nvSpPr>
          <p:spPr>
            <a:xfrm>
              <a:off x="2083234" y="4308029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0" name="Picture 2" descr="Bildergebnis fÃ¼r holzmaserung">
              <a:extLst>
                <a:ext uri="{FF2B5EF4-FFF2-40B4-BE49-F238E27FC236}">
                  <a16:creationId xmlns:a16="http://schemas.microsoft.com/office/drawing/2014/main" id="{5840D70B-BD88-4ECB-8569-798DD255C4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1250367" y="5137376"/>
              <a:ext cx="1892276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D7B74342-E866-4738-B721-6B89FB6E03BB}"/>
              </a:ext>
            </a:extLst>
          </p:cNvPr>
          <p:cNvGrpSpPr/>
          <p:nvPr/>
        </p:nvGrpSpPr>
        <p:grpSpPr>
          <a:xfrm rot="5400000">
            <a:off x="236533" y="4326110"/>
            <a:ext cx="536017" cy="88036"/>
            <a:chOff x="1892224" y="5904516"/>
            <a:chExt cx="536017" cy="88036"/>
          </a:xfrm>
        </p:grpSpPr>
        <p:sp>
          <p:nvSpPr>
            <p:cNvPr id="101" name="Rechteck 69">
              <a:extLst>
                <a:ext uri="{FF2B5EF4-FFF2-40B4-BE49-F238E27FC236}">
                  <a16:creationId xmlns:a16="http://schemas.microsoft.com/office/drawing/2014/main" id="{9DCFA235-8FC2-42D9-8624-BBA0EF776165}"/>
                </a:ext>
              </a:extLst>
            </p:cNvPr>
            <p:cNvSpPr/>
            <p:nvPr/>
          </p:nvSpPr>
          <p:spPr>
            <a:xfrm rot="13764079">
              <a:off x="2118855" y="5677885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2" name="Rechteck 69">
              <a:extLst>
                <a:ext uri="{FF2B5EF4-FFF2-40B4-BE49-F238E27FC236}">
                  <a16:creationId xmlns:a16="http://schemas.microsoft.com/office/drawing/2014/main" id="{BB0E0119-BB7B-40FB-9470-D01CC4B43F96}"/>
                </a:ext>
              </a:extLst>
            </p:cNvPr>
            <p:cNvSpPr/>
            <p:nvPr/>
          </p:nvSpPr>
          <p:spPr>
            <a:xfrm rot="18635921" flipH="1">
              <a:off x="2152286" y="5716596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A0B2575D-7677-4AC3-8060-91E9C78CA866}"/>
              </a:ext>
            </a:extLst>
          </p:cNvPr>
          <p:cNvGrpSpPr/>
          <p:nvPr/>
        </p:nvGrpSpPr>
        <p:grpSpPr>
          <a:xfrm rot="5400000">
            <a:off x="7814299" y="4344061"/>
            <a:ext cx="472115" cy="91275"/>
            <a:chOff x="1954533" y="4534898"/>
            <a:chExt cx="472115" cy="91275"/>
          </a:xfrm>
        </p:grpSpPr>
        <p:sp>
          <p:nvSpPr>
            <p:cNvPr id="113" name="Rechteck 69">
              <a:extLst>
                <a:ext uri="{FF2B5EF4-FFF2-40B4-BE49-F238E27FC236}">
                  <a16:creationId xmlns:a16="http://schemas.microsoft.com/office/drawing/2014/main" id="{6ACCD346-BE99-45A4-892E-1E259B258CE9}"/>
                </a:ext>
              </a:extLst>
            </p:cNvPr>
            <p:cNvSpPr/>
            <p:nvPr/>
          </p:nvSpPr>
          <p:spPr>
            <a:xfrm rot="13764079">
              <a:off x="2142628" y="4349592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4" name="Rechteck 69">
              <a:extLst>
                <a:ext uri="{FF2B5EF4-FFF2-40B4-BE49-F238E27FC236}">
                  <a16:creationId xmlns:a16="http://schemas.microsoft.com/office/drawing/2014/main" id="{38930598-4729-49BD-AF51-295BD70C4140}"/>
                </a:ext>
              </a:extLst>
            </p:cNvPr>
            <p:cNvSpPr/>
            <p:nvPr/>
          </p:nvSpPr>
          <p:spPr>
            <a:xfrm rot="18635921" flipH="1">
              <a:off x="2150693" y="4350217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7" name="Gruppieren 136">
            <a:extLst>
              <a:ext uri="{FF2B5EF4-FFF2-40B4-BE49-F238E27FC236}">
                <a16:creationId xmlns:a16="http://schemas.microsoft.com/office/drawing/2014/main" id="{3F084B83-6E98-4C9B-8FC1-CD3AC33FD301}"/>
              </a:ext>
            </a:extLst>
          </p:cNvPr>
          <p:cNvGrpSpPr/>
          <p:nvPr/>
        </p:nvGrpSpPr>
        <p:grpSpPr>
          <a:xfrm rot="5400000">
            <a:off x="4141687" y="-1920847"/>
            <a:ext cx="234517" cy="8081341"/>
            <a:chOff x="474963" y="1388410"/>
            <a:chExt cx="234517" cy="1805255"/>
          </a:xfrm>
        </p:grpSpPr>
        <p:sp>
          <p:nvSpPr>
            <p:cNvPr id="105" name="Rechteck 104">
              <a:extLst>
                <a:ext uri="{FF2B5EF4-FFF2-40B4-BE49-F238E27FC236}">
                  <a16:creationId xmlns:a16="http://schemas.microsoft.com/office/drawing/2014/main" id="{7E148DDE-0E25-40EC-8094-D34246253F32}"/>
                </a:ext>
              </a:extLst>
            </p:cNvPr>
            <p:cNvSpPr/>
            <p:nvPr/>
          </p:nvSpPr>
          <p:spPr>
            <a:xfrm flipH="1" flipV="1">
              <a:off x="479031" y="1388410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6" name="Picture 2" descr="Bildergebnis fÃ¼r holzmaserung">
              <a:extLst>
                <a:ext uri="{FF2B5EF4-FFF2-40B4-BE49-F238E27FC236}">
                  <a16:creationId xmlns:a16="http://schemas.microsoft.com/office/drawing/2014/main" id="{964F620A-08E4-42E8-A9DC-BE7D54795B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-297870" y="2180891"/>
              <a:ext cx="17801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4FF9C0FF-6690-498F-8FE8-37A295B0667A}"/>
              </a:ext>
            </a:extLst>
          </p:cNvPr>
          <p:cNvGrpSpPr/>
          <p:nvPr/>
        </p:nvGrpSpPr>
        <p:grpSpPr>
          <a:xfrm rot="5400000">
            <a:off x="7809696" y="2081605"/>
            <a:ext cx="449345" cy="85011"/>
            <a:chOff x="371836" y="1611153"/>
            <a:chExt cx="449345" cy="85011"/>
          </a:xfrm>
        </p:grpSpPr>
        <p:sp>
          <p:nvSpPr>
            <p:cNvPr id="107" name="Rechteck 69">
              <a:extLst>
                <a:ext uri="{FF2B5EF4-FFF2-40B4-BE49-F238E27FC236}">
                  <a16:creationId xmlns:a16="http://schemas.microsoft.com/office/drawing/2014/main" id="{009C5392-CB17-4EEB-BFCA-440F65522AE5}"/>
                </a:ext>
              </a:extLst>
            </p:cNvPr>
            <p:cNvSpPr/>
            <p:nvPr/>
          </p:nvSpPr>
          <p:spPr>
            <a:xfrm rot="13764079" flipH="1" flipV="1">
              <a:off x="574281" y="1449265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8" name="Rechteck 69">
              <a:extLst>
                <a:ext uri="{FF2B5EF4-FFF2-40B4-BE49-F238E27FC236}">
                  <a16:creationId xmlns:a16="http://schemas.microsoft.com/office/drawing/2014/main" id="{325F148E-7C31-498C-86F6-F28D80C648B6}"/>
                </a:ext>
              </a:extLst>
            </p:cNvPr>
            <p:cNvSpPr/>
            <p:nvPr/>
          </p:nvSpPr>
          <p:spPr>
            <a:xfrm rot="18635921" flipV="1">
              <a:off x="567606" y="1415383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25E7DD7B-F459-45AB-83C7-A82C3D87977A}"/>
              </a:ext>
            </a:extLst>
          </p:cNvPr>
          <p:cNvGrpSpPr/>
          <p:nvPr/>
        </p:nvGrpSpPr>
        <p:grpSpPr>
          <a:xfrm rot="5400000">
            <a:off x="274212" y="2083857"/>
            <a:ext cx="453085" cy="83303"/>
            <a:chOff x="362455" y="2952363"/>
            <a:chExt cx="453085" cy="83303"/>
          </a:xfrm>
        </p:grpSpPr>
        <p:sp>
          <p:nvSpPr>
            <p:cNvPr id="115" name="Rechteck 69">
              <a:extLst>
                <a:ext uri="{FF2B5EF4-FFF2-40B4-BE49-F238E27FC236}">
                  <a16:creationId xmlns:a16="http://schemas.microsoft.com/office/drawing/2014/main" id="{1357261B-FA39-4342-957D-1BADD19E8B69}"/>
                </a:ext>
              </a:extLst>
            </p:cNvPr>
            <p:cNvSpPr/>
            <p:nvPr/>
          </p:nvSpPr>
          <p:spPr>
            <a:xfrm rot="13764079">
              <a:off x="544532" y="2770286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6" name="Rechteck 69">
              <a:extLst>
                <a:ext uri="{FF2B5EF4-FFF2-40B4-BE49-F238E27FC236}">
                  <a16:creationId xmlns:a16="http://schemas.microsoft.com/office/drawing/2014/main" id="{F0B700BC-1128-491A-9C21-7B719D4A9624}"/>
                </a:ext>
              </a:extLst>
            </p:cNvPr>
            <p:cNvSpPr/>
            <p:nvPr/>
          </p:nvSpPr>
          <p:spPr>
            <a:xfrm rot="18635921" flipH="1">
              <a:off x="561410" y="2781535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7D62CFB4-75F2-4F9D-B2F8-DEDAF0BE9405}"/>
              </a:ext>
            </a:extLst>
          </p:cNvPr>
          <p:cNvGrpSpPr/>
          <p:nvPr/>
        </p:nvGrpSpPr>
        <p:grpSpPr>
          <a:xfrm>
            <a:off x="4070238" y="1988554"/>
            <a:ext cx="411706" cy="244582"/>
            <a:chOff x="3631524" y="1509583"/>
            <a:chExt cx="411706" cy="244582"/>
          </a:xfrm>
        </p:grpSpPr>
        <p:grpSp>
          <p:nvGrpSpPr>
            <p:cNvPr id="109" name="Gruppieren 108">
              <a:extLst>
                <a:ext uri="{FF2B5EF4-FFF2-40B4-BE49-F238E27FC236}">
                  <a16:creationId xmlns:a16="http://schemas.microsoft.com/office/drawing/2014/main" id="{D1A8239F-FA11-427E-8233-8ABE897891A5}"/>
                </a:ext>
              </a:extLst>
            </p:cNvPr>
            <p:cNvGrpSpPr/>
            <p:nvPr/>
          </p:nvGrpSpPr>
          <p:grpSpPr>
            <a:xfrm rot="5400000">
              <a:off x="3839368" y="1547550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22" name="Gleichschenkliges Dreieck 121">
                <a:extLst>
                  <a:ext uri="{FF2B5EF4-FFF2-40B4-BE49-F238E27FC236}">
                    <a16:creationId xmlns:a16="http://schemas.microsoft.com/office/drawing/2014/main" id="{947F37A1-15CC-4E88-84D1-9702ADB9D407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3" name="Gleichschenkliges Dreieck 122">
                <a:extLst>
                  <a:ext uri="{FF2B5EF4-FFF2-40B4-BE49-F238E27FC236}">
                    <a16:creationId xmlns:a16="http://schemas.microsoft.com/office/drawing/2014/main" id="{D437EE86-B7DF-4D69-B6CC-99B723C9882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4" name="Gleichschenkliges Dreieck 123">
                <a:extLst>
                  <a:ext uri="{FF2B5EF4-FFF2-40B4-BE49-F238E27FC236}">
                    <a16:creationId xmlns:a16="http://schemas.microsoft.com/office/drawing/2014/main" id="{EE790871-62ED-49F5-BF72-A0F40C65465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Gleichschenkliges Dreieck 26">
                <a:extLst>
                  <a:ext uri="{FF2B5EF4-FFF2-40B4-BE49-F238E27FC236}">
                    <a16:creationId xmlns:a16="http://schemas.microsoft.com/office/drawing/2014/main" id="{4FF7B637-6C1D-418A-8ADB-2A529F5866C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6" name="Gleichschenkliges Dreieck 26">
                <a:extLst>
                  <a:ext uri="{FF2B5EF4-FFF2-40B4-BE49-F238E27FC236}">
                    <a16:creationId xmlns:a16="http://schemas.microsoft.com/office/drawing/2014/main" id="{BD7E86DF-437D-4282-A697-F1E3F1C200D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82EB6692-0BB8-4DDB-A253-E111791247FD}"/>
                </a:ext>
              </a:extLst>
            </p:cNvPr>
            <p:cNvGrpSpPr/>
            <p:nvPr/>
          </p:nvGrpSpPr>
          <p:grpSpPr>
            <a:xfrm rot="5400000" flipV="1">
              <a:off x="3593557" y="1550303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17" name="Gleichschenkliges Dreieck 116">
                <a:extLst>
                  <a:ext uri="{FF2B5EF4-FFF2-40B4-BE49-F238E27FC236}">
                    <a16:creationId xmlns:a16="http://schemas.microsoft.com/office/drawing/2014/main" id="{76122C88-A936-44FB-8FE1-3C2E0D9E420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8" name="Gleichschenkliges Dreieck 117">
                <a:extLst>
                  <a:ext uri="{FF2B5EF4-FFF2-40B4-BE49-F238E27FC236}">
                    <a16:creationId xmlns:a16="http://schemas.microsoft.com/office/drawing/2014/main" id="{18C9AEF6-9ADE-4C85-844C-591A8885AEC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9" name="Gleichschenkliges Dreieck 118">
                <a:extLst>
                  <a:ext uri="{FF2B5EF4-FFF2-40B4-BE49-F238E27FC236}">
                    <a16:creationId xmlns:a16="http://schemas.microsoft.com/office/drawing/2014/main" id="{FA5F32E0-056F-4F4C-A436-3784B63D9AEA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0" name="Gleichschenkliges Dreieck 26">
                <a:extLst>
                  <a:ext uri="{FF2B5EF4-FFF2-40B4-BE49-F238E27FC236}">
                    <a16:creationId xmlns:a16="http://schemas.microsoft.com/office/drawing/2014/main" id="{610CA2CF-4B4F-453B-BC22-B05945B0974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1" name="Gleichschenkliges Dreieck 26">
                <a:extLst>
                  <a:ext uri="{FF2B5EF4-FFF2-40B4-BE49-F238E27FC236}">
                    <a16:creationId xmlns:a16="http://schemas.microsoft.com/office/drawing/2014/main" id="{593C9F5E-68E4-41EA-987D-2145EDCC590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11" name="Kreis: nicht ausgefüllt 110">
              <a:extLst>
                <a:ext uri="{FF2B5EF4-FFF2-40B4-BE49-F238E27FC236}">
                  <a16:creationId xmlns:a16="http://schemas.microsoft.com/office/drawing/2014/main" id="{D7E86506-5AAC-40FE-90DB-D559177C9071}"/>
                </a:ext>
              </a:extLst>
            </p:cNvPr>
            <p:cNvSpPr/>
            <p:nvPr/>
          </p:nvSpPr>
          <p:spPr>
            <a:xfrm rot="5400000">
              <a:off x="3748607" y="1546543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12" name="Kreis: nicht ausgefüllt 111">
              <a:extLst>
                <a:ext uri="{FF2B5EF4-FFF2-40B4-BE49-F238E27FC236}">
                  <a16:creationId xmlns:a16="http://schemas.microsoft.com/office/drawing/2014/main" id="{8EC53BCF-53A2-4D71-AD47-A71E25CA88A9}"/>
                </a:ext>
              </a:extLst>
            </p:cNvPr>
            <p:cNvSpPr/>
            <p:nvPr/>
          </p:nvSpPr>
          <p:spPr>
            <a:xfrm rot="5400000">
              <a:off x="3763746" y="1560626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28" name="Gruppieren 227">
            <a:extLst>
              <a:ext uri="{FF2B5EF4-FFF2-40B4-BE49-F238E27FC236}">
                <a16:creationId xmlns:a16="http://schemas.microsoft.com/office/drawing/2014/main" id="{C763A58D-065D-43D4-90FD-1CC2BC887A46}"/>
              </a:ext>
            </a:extLst>
          </p:cNvPr>
          <p:cNvGrpSpPr/>
          <p:nvPr/>
        </p:nvGrpSpPr>
        <p:grpSpPr>
          <a:xfrm>
            <a:off x="904906" y="5653190"/>
            <a:ext cx="662784" cy="403790"/>
            <a:chOff x="8934722" y="2370511"/>
            <a:chExt cx="2724973" cy="1351311"/>
          </a:xfrm>
        </p:grpSpPr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FA5324FF-1DD1-4C36-9955-A78F3ED927B2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30" name="Gruppieren 229">
              <a:extLst>
                <a:ext uri="{FF2B5EF4-FFF2-40B4-BE49-F238E27FC236}">
                  <a16:creationId xmlns:a16="http://schemas.microsoft.com/office/drawing/2014/main" id="{1811A094-4D66-4876-A1F5-E1D01EED8C74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32" name="Gleichschenkliges Dreieck 231">
                <a:extLst>
                  <a:ext uri="{FF2B5EF4-FFF2-40B4-BE49-F238E27FC236}">
                    <a16:creationId xmlns:a16="http://schemas.microsoft.com/office/drawing/2014/main" id="{F2A70D53-C0A0-4BC7-8E0B-C133B12A1231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3" name="Gleichschenkliges Dreieck 232">
                <a:extLst>
                  <a:ext uri="{FF2B5EF4-FFF2-40B4-BE49-F238E27FC236}">
                    <a16:creationId xmlns:a16="http://schemas.microsoft.com/office/drawing/2014/main" id="{9DA688CA-034D-4138-8792-80FB9C2BA303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4" name="Gleichschenkliges Dreieck 147">
                <a:extLst>
                  <a:ext uri="{FF2B5EF4-FFF2-40B4-BE49-F238E27FC236}">
                    <a16:creationId xmlns:a16="http://schemas.microsoft.com/office/drawing/2014/main" id="{AD6FAECE-1159-4794-A2E1-980D8E68B65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5" name="Gleichschenkliges Dreieck 147">
                <a:extLst>
                  <a:ext uri="{FF2B5EF4-FFF2-40B4-BE49-F238E27FC236}">
                    <a16:creationId xmlns:a16="http://schemas.microsoft.com/office/drawing/2014/main" id="{343F4C01-F92D-425F-B517-71A94E02E9E4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6" name="Gleichschenkliges Dreieck 147">
                <a:extLst>
                  <a:ext uri="{FF2B5EF4-FFF2-40B4-BE49-F238E27FC236}">
                    <a16:creationId xmlns:a16="http://schemas.microsoft.com/office/drawing/2014/main" id="{B387252B-55F9-42E6-8F63-FF59993DCD4C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7" name="Gleichschenkliges Dreieck 147">
                <a:extLst>
                  <a:ext uri="{FF2B5EF4-FFF2-40B4-BE49-F238E27FC236}">
                    <a16:creationId xmlns:a16="http://schemas.microsoft.com/office/drawing/2014/main" id="{1B574D68-A44F-4791-8147-4BCA793198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31" name="Rechteck 230">
              <a:extLst>
                <a:ext uri="{FF2B5EF4-FFF2-40B4-BE49-F238E27FC236}">
                  <a16:creationId xmlns:a16="http://schemas.microsoft.com/office/drawing/2014/main" id="{3360BF96-1710-47F8-87B5-A2C7B9656D1B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8" name="Gruppieren 237">
            <a:extLst>
              <a:ext uri="{FF2B5EF4-FFF2-40B4-BE49-F238E27FC236}">
                <a16:creationId xmlns:a16="http://schemas.microsoft.com/office/drawing/2014/main" id="{E4B7BF86-73AE-4EC1-B1B7-9BA87C468777}"/>
              </a:ext>
            </a:extLst>
          </p:cNvPr>
          <p:cNvGrpSpPr/>
          <p:nvPr/>
        </p:nvGrpSpPr>
        <p:grpSpPr>
          <a:xfrm>
            <a:off x="1592950" y="5653190"/>
            <a:ext cx="662784" cy="403790"/>
            <a:chOff x="8934722" y="2370511"/>
            <a:chExt cx="2724973" cy="1351311"/>
          </a:xfrm>
        </p:grpSpPr>
        <p:sp>
          <p:nvSpPr>
            <p:cNvPr id="239" name="Freihandform: Form 238">
              <a:extLst>
                <a:ext uri="{FF2B5EF4-FFF2-40B4-BE49-F238E27FC236}">
                  <a16:creationId xmlns:a16="http://schemas.microsoft.com/office/drawing/2014/main" id="{87107D36-95C8-4A09-9B33-1A3A69178674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40" name="Gruppieren 239">
              <a:extLst>
                <a:ext uri="{FF2B5EF4-FFF2-40B4-BE49-F238E27FC236}">
                  <a16:creationId xmlns:a16="http://schemas.microsoft.com/office/drawing/2014/main" id="{B2A096C9-FE18-4087-8E56-2FAD8CD39B56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42" name="Gleichschenkliges Dreieck 241">
                <a:extLst>
                  <a:ext uri="{FF2B5EF4-FFF2-40B4-BE49-F238E27FC236}">
                    <a16:creationId xmlns:a16="http://schemas.microsoft.com/office/drawing/2014/main" id="{CAF5FA15-0AA4-4E27-8394-FEE7D70BCC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3" name="Gleichschenkliges Dreieck 242">
                <a:extLst>
                  <a:ext uri="{FF2B5EF4-FFF2-40B4-BE49-F238E27FC236}">
                    <a16:creationId xmlns:a16="http://schemas.microsoft.com/office/drawing/2014/main" id="{83BDE975-2D40-42CE-9812-BAFD465767A2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4" name="Gleichschenkliges Dreieck 147">
                <a:extLst>
                  <a:ext uri="{FF2B5EF4-FFF2-40B4-BE49-F238E27FC236}">
                    <a16:creationId xmlns:a16="http://schemas.microsoft.com/office/drawing/2014/main" id="{03F63BC2-F570-4CFF-8BF0-27F550FD9955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5" name="Gleichschenkliges Dreieck 147">
                <a:extLst>
                  <a:ext uri="{FF2B5EF4-FFF2-40B4-BE49-F238E27FC236}">
                    <a16:creationId xmlns:a16="http://schemas.microsoft.com/office/drawing/2014/main" id="{005E09FB-3317-4880-B764-2EC875930CE1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6" name="Gleichschenkliges Dreieck 147">
                <a:extLst>
                  <a:ext uri="{FF2B5EF4-FFF2-40B4-BE49-F238E27FC236}">
                    <a16:creationId xmlns:a16="http://schemas.microsoft.com/office/drawing/2014/main" id="{0B1992C4-A690-422C-BC5F-D14C36EF4C4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Gleichschenkliges Dreieck 147">
                <a:extLst>
                  <a:ext uri="{FF2B5EF4-FFF2-40B4-BE49-F238E27FC236}">
                    <a16:creationId xmlns:a16="http://schemas.microsoft.com/office/drawing/2014/main" id="{501DA495-F9C6-40B3-B19A-AE3BCD28906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41" name="Rechteck 240">
              <a:extLst>
                <a:ext uri="{FF2B5EF4-FFF2-40B4-BE49-F238E27FC236}">
                  <a16:creationId xmlns:a16="http://schemas.microsoft.com/office/drawing/2014/main" id="{6294D310-0F2A-4EB4-BD27-55B065BAF84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9" name="Gruppieren 328">
            <a:extLst>
              <a:ext uri="{FF2B5EF4-FFF2-40B4-BE49-F238E27FC236}">
                <a16:creationId xmlns:a16="http://schemas.microsoft.com/office/drawing/2014/main" id="{80B11A2A-7F83-49EC-9AAA-3878D5792372}"/>
              </a:ext>
            </a:extLst>
          </p:cNvPr>
          <p:cNvGrpSpPr/>
          <p:nvPr/>
        </p:nvGrpSpPr>
        <p:grpSpPr>
          <a:xfrm>
            <a:off x="6427894" y="5639674"/>
            <a:ext cx="662784" cy="403790"/>
            <a:chOff x="8934722" y="2370511"/>
            <a:chExt cx="2724973" cy="1351311"/>
          </a:xfrm>
        </p:grpSpPr>
        <p:sp>
          <p:nvSpPr>
            <p:cNvPr id="330" name="Freihandform: Form 329">
              <a:extLst>
                <a:ext uri="{FF2B5EF4-FFF2-40B4-BE49-F238E27FC236}">
                  <a16:creationId xmlns:a16="http://schemas.microsoft.com/office/drawing/2014/main" id="{97ADF482-9B14-4BBB-B44B-87ACCD6B1B2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31" name="Gruppieren 330">
              <a:extLst>
                <a:ext uri="{FF2B5EF4-FFF2-40B4-BE49-F238E27FC236}">
                  <a16:creationId xmlns:a16="http://schemas.microsoft.com/office/drawing/2014/main" id="{87CD6AD8-7C74-4D22-83F2-4FA11AE9C1E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33" name="Gleichschenkliges Dreieck 332">
                <a:extLst>
                  <a:ext uri="{FF2B5EF4-FFF2-40B4-BE49-F238E27FC236}">
                    <a16:creationId xmlns:a16="http://schemas.microsoft.com/office/drawing/2014/main" id="{2755D2DD-5CDD-4E30-A501-C5C07CC21C48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4" name="Gleichschenkliges Dreieck 333">
                <a:extLst>
                  <a:ext uri="{FF2B5EF4-FFF2-40B4-BE49-F238E27FC236}">
                    <a16:creationId xmlns:a16="http://schemas.microsoft.com/office/drawing/2014/main" id="{8E5CDD05-CE7E-415E-9F62-3A8C3BD9CC34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5" name="Gleichschenkliges Dreieck 147">
                <a:extLst>
                  <a:ext uri="{FF2B5EF4-FFF2-40B4-BE49-F238E27FC236}">
                    <a16:creationId xmlns:a16="http://schemas.microsoft.com/office/drawing/2014/main" id="{277BC1AA-6682-45DC-9028-305D22E0C52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6" name="Gleichschenkliges Dreieck 147">
                <a:extLst>
                  <a:ext uri="{FF2B5EF4-FFF2-40B4-BE49-F238E27FC236}">
                    <a16:creationId xmlns:a16="http://schemas.microsoft.com/office/drawing/2014/main" id="{7AA60040-9ADC-44A2-83D0-FBA48BE9C3DC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7" name="Gleichschenkliges Dreieck 147">
                <a:extLst>
                  <a:ext uri="{FF2B5EF4-FFF2-40B4-BE49-F238E27FC236}">
                    <a16:creationId xmlns:a16="http://schemas.microsoft.com/office/drawing/2014/main" id="{13F4B13C-AB67-4653-A861-4DF359674F2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8" name="Gleichschenkliges Dreieck 147">
                <a:extLst>
                  <a:ext uri="{FF2B5EF4-FFF2-40B4-BE49-F238E27FC236}">
                    <a16:creationId xmlns:a16="http://schemas.microsoft.com/office/drawing/2014/main" id="{5287C32F-7696-4805-8717-4778761035C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32" name="Rechteck 331">
              <a:extLst>
                <a:ext uri="{FF2B5EF4-FFF2-40B4-BE49-F238E27FC236}">
                  <a16:creationId xmlns:a16="http://schemas.microsoft.com/office/drawing/2014/main" id="{3AB5E18E-F0B3-4FB5-AA54-8152B452B9F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39" name="Gruppieren 338">
            <a:extLst>
              <a:ext uri="{FF2B5EF4-FFF2-40B4-BE49-F238E27FC236}">
                <a16:creationId xmlns:a16="http://schemas.microsoft.com/office/drawing/2014/main" id="{E5A3B73D-E24D-42BA-9B7E-3C3E65641B88}"/>
              </a:ext>
            </a:extLst>
          </p:cNvPr>
          <p:cNvGrpSpPr/>
          <p:nvPr/>
        </p:nvGrpSpPr>
        <p:grpSpPr>
          <a:xfrm>
            <a:off x="7115938" y="5639674"/>
            <a:ext cx="662784" cy="403790"/>
            <a:chOff x="8934722" y="2370511"/>
            <a:chExt cx="2724973" cy="1351311"/>
          </a:xfrm>
        </p:grpSpPr>
        <p:sp>
          <p:nvSpPr>
            <p:cNvPr id="340" name="Freihandform: Form 339">
              <a:extLst>
                <a:ext uri="{FF2B5EF4-FFF2-40B4-BE49-F238E27FC236}">
                  <a16:creationId xmlns:a16="http://schemas.microsoft.com/office/drawing/2014/main" id="{2C8803A8-C21D-45E5-A692-871AE1074FEB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41" name="Gruppieren 340">
              <a:extLst>
                <a:ext uri="{FF2B5EF4-FFF2-40B4-BE49-F238E27FC236}">
                  <a16:creationId xmlns:a16="http://schemas.microsoft.com/office/drawing/2014/main" id="{CFDF2972-B91A-48A2-8EA2-301DAED17BF9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43" name="Gleichschenkliges Dreieck 342">
                <a:extLst>
                  <a:ext uri="{FF2B5EF4-FFF2-40B4-BE49-F238E27FC236}">
                    <a16:creationId xmlns:a16="http://schemas.microsoft.com/office/drawing/2014/main" id="{26A23131-C922-4479-A302-B7291DFF68C4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4" name="Gleichschenkliges Dreieck 343">
                <a:extLst>
                  <a:ext uri="{FF2B5EF4-FFF2-40B4-BE49-F238E27FC236}">
                    <a16:creationId xmlns:a16="http://schemas.microsoft.com/office/drawing/2014/main" id="{2D8D9A81-4E32-49E0-93B1-976EA5FEB3D7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5" name="Gleichschenkliges Dreieck 147">
                <a:extLst>
                  <a:ext uri="{FF2B5EF4-FFF2-40B4-BE49-F238E27FC236}">
                    <a16:creationId xmlns:a16="http://schemas.microsoft.com/office/drawing/2014/main" id="{335CC0A2-6FAC-4D46-A5BB-99F024D0DEC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6" name="Gleichschenkliges Dreieck 147">
                <a:extLst>
                  <a:ext uri="{FF2B5EF4-FFF2-40B4-BE49-F238E27FC236}">
                    <a16:creationId xmlns:a16="http://schemas.microsoft.com/office/drawing/2014/main" id="{1B94BDD6-6269-4BDA-A0B9-7CF01C9A02E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7" name="Gleichschenkliges Dreieck 147">
                <a:extLst>
                  <a:ext uri="{FF2B5EF4-FFF2-40B4-BE49-F238E27FC236}">
                    <a16:creationId xmlns:a16="http://schemas.microsoft.com/office/drawing/2014/main" id="{515FB361-B8BB-45DC-B2F2-3D5C0928673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8" name="Gleichschenkliges Dreieck 147">
                <a:extLst>
                  <a:ext uri="{FF2B5EF4-FFF2-40B4-BE49-F238E27FC236}">
                    <a16:creationId xmlns:a16="http://schemas.microsoft.com/office/drawing/2014/main" id="{80D7F79F-B69F-49BD-AF03-0C3D3885D4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42" name="Rechteck 341">
              <a:extLst>
                <a:ext uri="{FF2B5EF4-FFF2-40B4-BE49-F238E27FC236}">
                  <a16:creationId xmlns:a16="http://schemas.microsoft.com/office/drawing/2014/main" id="{2512A485-F972-4D91-B796-AD1EB1B36254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40277" y="92130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33784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6C5E19AD-5CB7-44A0-9D4B-B6AFC7E38692}"/>
              </a:ext>
            </a:extLst>
          </p:cNvPr>
          <p:cNvGrpSpPr/>
          <p:nvPr/>
        </p:nvGrpSpPr>
        <p:grpSpPr>
          <a:xfrm rot="5400000">
            <a:off x="979941" y="2080513"/>
            <a:ext cx="2791756" cy="226503"/>
            <a:chOff x="391385" y="2888488"/>
            <a:chExt cx="6519206" cy="226503"/>
          </a:xfrm>
        </p:grpSpPr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108E4105-20A0-41AF-BD27-47C5D3567C27}"/>
                </a:ext>
              </a:extLst>
            </p:cNvPr>
            <p:cNvSpPr/>
            <p:nvPr/>
          </p:nvSpPr>
          <p:spPr>
            <a:xfrm rot="16200000">
              <a:off x="3537737" y="-257863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8" name="Picture 2" descr="Bildergebnis fÃ¼r holzmaserung">
              <a:extLst>
                <a:ext uri="{FF2B5EF4-FFF2-40B4-BE49-F238E27FC236}">
                  <a16:creationId xmlns:a16="http://schemas.microsoft.com/office/drawing/2014/main" id="{1AA61980-CFBC-4AC9-943F-67E0A691E9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391385" y="2888490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1" name="Gruppieren 130">
            <a:extLst>
              <a:ext uri="{FF2B5EF4-FFF2-40B4-BE49-F238E27FC236}">
                <a16:creationId xmlns:a16="http://schemas.microsoft.com/office/drawing/2014/main" id="{92EC0011-51EA-4F2C-B850-3EF0809AD5C2}"/>
              </a:ext>
            </a:extLst>
          </p:cNvPr>
          <p:cNvGrpSpPr/>
          <p:nvPr/>
        </p:nvGrpSpPr>
        <p:grpSpPr>
          <a:xfrm rot="5400000">
            <a:off x="8576146" y="2045825"/>
            <a:ext cx="2691588" cy="226503"/>
            <a:chOff x="397927" y="1521656"/>
            <a:chExt cx="6544838" cy="226503"/>
          </a:xfrm>
        </p:grpSpPr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134CCFA6-AC77-4D54-B2EB-1A897D5B537C}"/>
                </a:ext>
              </a:extLst>
            </p:cNvPr>
            <p:cNvSpPr/>
            <p:nvPr/>
          </p:nvSpPr>
          <p:spPr>
            <a:xfrm rot="16200000" flipH="1" flipV="1">
              <a:off x="3556068" y="-1636485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4" name="Picture 2" descr="Bildergebnis fÃ¼r holzmaserung">
              <a:extLst>
                <a:ext uri="{FF2B5EF4-FFF2-40B4-BE49-F238E27FC236}">
                  <a16:creationId xmlns:a16="http://schemas.microsoft.com/office/drawing/2014/main" id="{CEAA82AF-A8B7-4614-B128-B5BEC7745E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399980" y="1534000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38D91F0A-D8B9-43B3-A877-3388A608369F}"/>
              </a:ext>
            </a:extLst>
          </p:cNvPr>
          <p:cNvGrpSpPr/>
          <p:nvPr/>
        </p:nvGrpSpPr>
        <p:grpSpPr>
          <a:xfrm rot="5400000">
            <a:off x="6032806" y="-756311"/>
            <a:ext cx="234517" cy="8110728"/>
            <a:chOff x="2079246" y="4308029"/>
            <a:chExt cx="234517" cy="1892774"/>
          </a:xfrm>
        </p:grpSpPr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BC52320F-EB4B-4348-8143-2A366951A314}"/>
                </a:ext>
              </a:extLst>
            </p:cNvPr>
            <p:cNvSpPr/>
            <p:nvPr/>
          </p:nvSpPr>
          <p:spPr>
            <a:xfrm>
              <a:off x="2083234" y="4308029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0" name="Picture 2" descr="Bildergebnis fÃ¼r holzmaserung">
              <a:extLst>
                <a:ext uri="{FF2B5EF4-FFF2-40B4-BE49-F238E27FC236}">
                  <a16:creationId xmlns:a16="http://schemas.microsoft.com/office/drawing/2014/main" id="{5840D70B-BD88-4ECB-8569-798DD255C4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1250367" y="5137376"/>
              <a:ext cx="1892276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D7B74342-E866-4738-B721-6B89FB6E03BB}"/>
              </a:ext>
            </a:extLst>
          </p:cNvPr>
          <p:cNvGrpSpPr/>
          <p:nvPr/>
        </p:nvGrpSpPr>
        <p:grpSpPr>
          <a:xfrm rot="5400000">
            <a:off x="2112959" y="3221210"/>
            <a:ext cx="536017" cy="88036"/>
            <a:chOff x="1892224" y="5904516"/>
            <a:chExt cx="536017" cy="88036"/>
          </a:xfrm>
        </p:grpSpPr>
        <p:sp>
          <p:nvSpPr>
            <p:cNvPr id="101" name="Rechteck 69">
              <a:extLst>
                <a:ext uri="{FF2B5EF4-FFF2-40B4-BE49-F238E27FC236}">
                  <a16:creationId xmlns:a16="http://schemas.microsoft.com/office/drawing/2014/main" id="{9DCFA235-8FC2-42D9-8624-BBA0EF776165}"/>
                </a:ext>
              </a:extLst>
            </p:cNvPr>
            <p:cNvSpPr/>
            <p:nvPr/>
          </p:nvSpPr>
          <p:spPr>
            <a:xfrm rot="13764079">
              <a:off x="2118855" y="5677885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2" name="Rechteck 69">
              <a:extLst>
                <a:ext uri="{FF2B5EF4-FFF2-40B4-BE49-F238E27FC236}">
                  <a16:creationId xmlns:a16="http://schemas.microsoft.com/office/drawing/2014/main" id="{BB0E0119-BB7B-40FB-9470-D01CC4B43F96}"/>
                </a:ext>
              </a:extLst>
            </p:cNvPr>
            <p:cNvSpPr/>
            <p:nvPr/>
          </p:nvSpPr>
          <p:spPr>
            <a:xfrm rot="18635921" flipH="1">
              <a:off x="2152286" y="5716596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A0B2575D-7677-4AC3-8060-91E9C78CA866}"/>
              </a:ext>
            </a:extLst>
          </p:cNvPr>
          <p:cNvGrpSpPr/>
          <p:nvPr/>
        </p:nvGrpSpPr>
        <p:grpSpPr>
          <a:xfrm rot="5400000">
            <a:off x="9690725" y="3239161"/>
            <a:ext cx="472115" cy="91275"/>
            <a:chOff x="1954533" y="4534898"/>
            <a:chExt cx="472115" cy="91275"/>
          </a:xfrm>
        </p:grpSpPr>
        <p:sp>
          <p:nvSpPr>
            <p:cNvPr id="113" name="Rechteck 69">
              <a:extLst>
                <a:ext uri="{FF2B5EF4-FFF2-40B4-BE49-F238E27FC236}">
                  <a16:creationId xmlns:a16="http://schemas.microsoft.com/office/drawing/2014/main" id="{6ACCD346-BE99-45A4-892E-1E259B258CE9}"/>
                </a:ext>
              </a:extLst>
            </p:cNvPr>
            <p:cNvSpPr/>
            <p:nvPr/>
          </p:nvSpPr>
          <p:spPr>
            <a:xfrm rot="13764079">
              <a:off x="2142628" y="4349592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4" name="Rechteck 69">
              <a:extLst>
                <a:ext uri="{FF2B5EF4-FFF2-40B4-BE49-F238E27FC236}">
                  <a16:creationId xmlns:a16="http://schemas.microsoft.com/office/drawing/2014/main" id="{38930598-4729-49BD-AF51-295BD70C4140}"/>
                </a:ext>
              </a:extLst>
            </p:cNvPr>
            <p:cNvSpPr/>
            <p:nvPr/>
          </p:nvSpPr>
          <p:spPr>
            <a:xfrm rot="18635921" flipH="1">
              <a:off x="2150693" y="4350217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7" name="Gruppieren 136">
            <a:extLst>
              <a:ext uri="{FF2B5EF4-FFF2-40B4-BE49-F238E27FC236}">
                <a16:creationId xmlns:a16="http://schemas.microsoft.com/office/drawing/2014/main" id="{3F084B83-6E98-4C9B-8FC1-CD3AC33FD301}"/>
              </a:ext>
            </a:extLst>
          </p:cNvPr>
          <p:cNvGrpSpPr/>
          <p:nvPr/>
        </p:nvGrpSpPr>
        <p:grpSpPr>
          <a:xfrm rot="5400000">
            <a:off x="6018113" y="-3025747"/>
            <a:ext cx="234517" cy="8081341"/>
            <a:chOff x="474963" y="1388410"/>
            <a:chExt cx="234517" cy="1805255"/>
          </a:xfrm>
        </p:grpSpPr>
        <p:sp>
          <p:nvSpPr>
            <p:cNvPr id="105" name="Rechteck 104">
              <a:extLst>
                <a:ext uri="{FF2B5EF4-FFF2-40B4-BE49-F238E27FC236}">
                  <a16:creationId xmlns:a16="http://schemas.microsoft.com/office/drawing/2014/main" id="{7E148DDE-0E25-40EC-8094-D34246253F32}"/>
                </a:ext>
              </a:extLst>
            </p:cNvPr>
            <p:cNvSpPr/>
            <p:nvPr/>
          </p:nvSpPr>
          <p:spPr>
            <a:xfrm flipH="1" flipV="1">
              <a:off x="479031" y="1388410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6" name="Picture 2" descr="Bildergebnis fÃ¼r holzmaserung">
              <a:extLst>
                <a:ext uri="{FF2B5EF4-FFF2-40B4-BE49-F238E27FC236}">
                  <a16:creationId xmlns:a16="http://schemas.microsoft.com/office/drawing/2014/main" id="{964F620A-08E4-42E8-A9DC-BE7D54795B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-297870" y="2180891"/>
              <a:ext cx="17801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4FF9C0FF-6690-498F-8FE8-37A295B0667A}"/>
              </a:ext>
            </a:extLst>
          </p:cNvPr>
          <p:cNvGrpSpPr/>
          <p:nvPr/>
        </p:nvGrpSpPr>
        <p:grpSpPr>
          <a:xfrm rot="5400000">
            <a:off x="9686122" y="976705"/>
            <a:ext cx="449345" cy="85011"/>
            <a:chOff x="371836" y="1611153"/>
            <a:chExt cx="449345" cy="85011"/>
          </a:xfrm>
        </p:grpSpPr>
        <p:sp>
          <p:nvSpPr>
            <p:cNvPr id="107" name="Rechteck 69">
              <a:extLst>
                <a:ext uri="{FF2B5EF4-FFF2-40B4-BE49-F238E27FC236}">
                  <a16:creationId xmlns:a16="http://schemas.microsoft.com/office/drawing/2014/main" id="{009C5392-CB17-4EEB-BFCA-440F65522AE5}"/>
                </a:ext>
              </a:extLst>
            </p:cNvPr>
            <p:cNvSpPr/>
            <p:nvPr/>
          </p:nvSpPr>
          <p:spPr>
            <a:xfrm rot="13764079" flipH="1" flipV="1">
              <a:off x="574281" y="1449265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8" name="Rechteck 69">
              <a:extLst>
                <a:ext uri="{FF2B5EF4-FFF2-40B4-BE49-F238E27FC236}">
                  <a16:creationId xmlns:a16="http://schemas.microsoft.com/office/drawing/2014/main" id="{325F148E-7C31-498C-86F6-F28D80C648B6}"/>
                </a:ext>
              </a:extLst>
            </p:cNvPr>
            <p:cNvSpPr/>
            <p:nvPr/>
          </p:nvSpPr>
          <p:spPr>
            <a:xfrm rot="18635921" flipV="1">
              <a:off x="567606" y="1415383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25E7DD7B-F459-45AB-83C7-A82C3D87977A}"/>
              </a:ext>
            </a:extLst>
          </p:cNvPr>
          <p:cNvGrpSpPr/>
          <p:nvPr/>
        </p:nvGrpSpPr>
        <p:grpSpPr>
          <a:xfrm rot="5400000">
            <a:off x="2150638" y="978957"/>
            <a:ext cx="453085" cy="83303"/>
            <a:chOff x="362455" y="2952363"/>
            <a:chExt cx="453085" cy="83303"/>
          </a:xfrm>
        </p:grpSpPr>
        <p:sp>
          <p:nvSpPr>
            <p:cNvPr id="115" name="Rechteck 69">
              <a:extLst>
                <a:ext uri="{FF2B5EF4-FFF2-40B4-BE49-F238E27FC236}">
                  <a16:creationId xmlns:a16="http://schemas.microsoft.com/office/drawing/2014/main" id="{1357261B-FA39-4342-957D-1BADD19E8B69}"/>
                </a:ext>
              </a:extLst>
            </p:cNvPr>
            <p:cNvSpPr/>
            <p:nvPr/>
          </p:nvSpPr>
          <p:spPr>
            <a:xfrm rot="13764079">
              <a:off x="544532" y="2770286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6" name="Rechteck 69">
              <a:extLst>
                <a:ext uri="{FF2B5EF4-FFF2-40B4-BE49-F238E27FC236}">
                  <a16:creationId xmlns:a16="http://schemas.microsoft.com/office/drawing/2014/main" id="{F0B700BC-1128-491A-9C21-7B719D4A9624}"/>
                </a:ext>
              </a:extLst>
            </p:cNvPr>
            <p:cNvSpPr/>
            <p:nvPr/>
          </p:nvSpPr>
          <p:spPr>
            <a:xfrm rot="18635921" flipH="1">
              <a:off x="561410" y="2781535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7D62CFB4-75F2-4F9D-B2F8-DEDAF0BE9405}"/>
              </a:ext>
            </a:extLst>
          </p:cNvPr>
          <p:cNvGrpSpPr/>
          <p:nvPr/>
        </p:nvGrpSpPr>
        <p:grpSpPr>
          <a:xfrm>
            <a:off x="5946664" y="883654"/>
            <a:ext cx="411706" cy="244582"/>
            <a:chOff x="3631524" y="1509583"/>
            <a:chExt cx="411706" cy="244582"/>
          </a:xfrm>
        </p:grpSpPr>
        <p:grpSp>
          <p:nvGrpSpPr>
            <p:cNvPr id="109" name="Gruppieren 108">
              <a:extLst>
                <a:ext uri="{FF2B5EF4-FFF2-40B4-BE49-F238E27FC236}">
                  <a16:creationId xmlns:a16="http://schemas.microsoft.com/office/drawing/2014/main" id="{D1A8239F-FA11-427E-8233-8ABE897891A5}"/>
                </a:ext>
              </a:extLst>
            </p:cNvPr>
            <p:cNvGrpSpPr/>
            <p:nvPr/>
          </p:nvGrpSpPr>
          <p:grpSpPr>
            <a:xfrm rot="5400000">
              <a:off x="3839368" y="1547550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22" name="Gleichschenkliges Dreieck 121">
                <a:extLst>
                  <a:ext uri="{FF2B5EF4-FFF2-40B4-BE49-F238E27FC236}">
                    <a16:creationId xmlns:a16="http://schemas.microsoft.com/office/drawing/2014/main" id="{947F37A1-15CC-4E88-84D1-9702ADB9D407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3" name="Gleichschenkliges Dreieck 122">
                <a:extLst>
                  <a:ext uri="{FF2B5EF4-FFF2-40B4-BE49-F238E27FC236}">
                    <a16:creationId xmlns:a16="http://schemas.microsoft.com/office/drawing/2014/main" id="{D437EE86-B7DF-4D69-B6CC-99B723C9882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4" name="Gleichschenkliges Dreieck 123">
                <a:extLst>
                  <a:ext uri="{FF2B5EF4-FFF2-40B4-BE49-F238E27FC236}">
                    <a16:creationId xmlns:a16="http://schemas.microsoft.com/office/drawing/2014/main" id="{EE790871-62ED-49F5-BF72-A0F40C65465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Gleichschenkliges Dreieck 26">
                <a:extLst>
                  <a:ext uri="{FF2B5EF4-FFF2-40B4-BE49-F238E27FC236}">
                    <a16:creationId xmlns:a16="http://schemas.microsoft.com/office/drawing/2014/main" id="{4FF7B637-6C1D-418A-8ADB-2A529F5866C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6" name="Gleichschenkliges Dreieck 26">
                <a:extLst>
                  <a:ext uri="{FF2B5EF4-FFF2-40B4-BE49-F238E27FC236}">
                    <a16:creationId xmlns:a16="http://schemas.microsoft.com/office/drawing/2014/main" id="{BD7E86DF-437D-4282-A697-F1E3F1C200D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82EB6692-0BB8-4DDB-A253-E111791247FD}"/>
                </a:ext>
              </a:extLst>
            </p:cNvPr>
            <p:cNvGrpSpPr/>
            <p:nvPr/>
          </p:nvGrpSpPr>
          <p:grpSpPr>
            <a:xfrm rot="5400000" flipV="1">
              <a:off x="3593557" y="1550303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17" name="Gleichschenkliges Dreieck 116">
                <a:extLst>
                  <a:ext uri="{FF2B5EF4-FFF2-40B4-BE49-F238E27FC236}">
                    <a16:creationId xmlns:a16="http://schemas.microsoft.com/office/drawing/2014/main" id="{76122C88-A936-44FB-8FE1-3C2E0D9E420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8" name="Gleichschenkliges Dreieck 117">
                <a:extLst>
                  <a:ext uri="{FF2B5EF4-FFF2-40B4-BE49-F238E27FC236}">
                    <a16:creationId xmlns:a16="http://schemas.microsoft.com/office/drawing/2014/main" id="{18C9AEF6-9ADE-4C85-844C-591A8885AEC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9" name="Gleichschenkliges Dreieck 118">
                <a:extLst>
                  <a:ext uri="{FF2B5EF4-FFF2-40B4-BE49-F238E27FC236}">
                    <a16:creationId xmlns:a16="http://schemas.microsoft.com/office/drawing/2014/main" id="{FA5F32E0-056F-4F4C-A436-3784B63D9AEA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0" name="Gleichschenkliges Dreieck 26">
                <a:extLst>
                  <a:ext uri="{FF2B5EF4-FFF2-40B4-BE49-F238E27FC236}">
                    <a16:creationId xmlns:a16="http://schemas.microsoft.com/office/drawing/2014/main" id="{610CA2CF-4B4F-453B-BC22-B05945B0974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1" name="Gleichschenkliges Dreieck 26">
                <a:extLst>
                  <a:ext uri="{FF2B5EF4-FFF2-40B4-BE49-F238E27FC236}">
                    <a16:creationId xmlns:a16="http://schemas.microsoft.com/office/drawing/2014/main" id="{593C9F5E-68E4-41EA-987D-2145EDCC590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11" name="Kreis: nicht ausgefüllt 110">
              <a:extLst>
                <a:ext uri="{FF2B5EF4-FFF2-40B4-BE49-F238E27FC236}">
                  <a16:creationId xmlns:a16="http://schemas.microsoft.com/office/drawing/2014/main" id="{D7E86506-5AAC-40FE-90DB-D559177C9071}"/>
                </a:ext>
              </a:extLst>
            </p:cNvPr>
            <p:cNvSpPr/>
            <p:nvPr/>
          </p:nvSpPr>
          <p:spPr>
            <a:xfrm rot="5400000">
              <a:off x="3748607" y="1546543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12" name="Kreis: nicht ausgefüllt 111">
              <a:extLst>
                <a:ext uri="{FF2B5EF4-FFF2-40B4-BE49-F238E27FC236}">
                  <a16:creationId xmlns:a16="http://schemas.microsoft.com/office/drawing/2014/main" id="{8EC53BCF-53A2-4D71-AD47-A71E25CA88A9}"/>
                </a:ext>
              </a:extLst>
            </p:cNvPr>
            <p:cNvSpPr/>
            <p:nvPr/>
          </p:nvSpPr>
          <p:spPr>
            <a:xfrm rot="5400000">
              <a:off x="3763746" y="1560626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9862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E19729A-02F5-423F-ADE1-DEDB18752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1999" cy="685800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63D1153-7A47-4F79-9C90-55604986476C}"/>
              </a:ext>
            </a:extLst>
          </p:cNvPr>
          <p:cNvSpPr/>
          <p:nvPr/>
        </p:nvSpPr>
        <p:spPr>
          <a:xfrm>
            <a:off x="0" y="0"/>
            <a:ext cx="35179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D8AFB36-979C-4BEC-BC4C-EE8E4773FA1D}"/>
              </a:ext>
            </a:extLst>
          </p:cNvPr>
          <p:cNvSpPr/>
          <p:nvPr/>
        </p:nvSpPr>
        <p:spPr>
          <a:xfrm>
            <a:off x="9530080" y="-1"/>
            <a:ext cx="266191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36A6B61-CCB4-40F7-9389-FFC8B915B899}"/>
              </a:ext>
            </a:extLst>
          </p:cNvPr>
          <p:cNvSpPr/>
          <p:nvPr/>
        </p:nvSpPr>
        <p:spPr>
          <a:xfrm>
            <a:off x="3517897" y="5997576"/>
            <a:ext cx="6012181" cy="860424"/>
          </a:xfrm>
          <a:prstGeom prst="rect">
            <a:avLst/>
          </a:prstGeom>
          <a:solidFill>
            <a:srgbClr val="FF0000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08D07FFF-3873-4679-B03A-04F964BAD64E}"/>
              </a:ext>
            </a:extLst>
          </p:cNvPr>
          <p:cNvGrpSpPr/>
          <p:nvPr/>
        </p:nvGrpSpPr>
        <p:grpSpPr>
          <a:xfrm>
            <a:off x="3107892" y="-118025"/>
            <a:ext cx="6838364" cy="6527454"/>
            <a:chOff x="3107892" y="-118025"/>
            <a:chExt cx="6838364" cy="652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3CC29AC8-9C2E-4931-835F-79F5FC95AD8C}"/>
                </a:ext>
              </a:extLst>
            </p:cNvPr>
            <p:cNvGrpSpPr/>
            <p:nvPr/>
          </p:nvGrpSpPr>
          <p:grpSpPr>
            <a:xfrm rot="5400000">
              <a:off x="188324" y="3016091"/>
              <a:ext cx="6487094" cy="226503"/>
              <a:chOff x="391385" y="2888488"/>
              <a:chExt cx="6519206" cy="226503"/>
            </a:xfrm>
          </p:grpSpPr>
          <p:sp>
            <p:nvSpPr>
              <p:cNvPr id="14" name="Rechteck 13">
                <a:extLst>
                  <a:ext uri="{FF2B5EF4-FFF2-40B4-BE49-F238E27FC236}">
                    <a16:creationId xmlns:a16="http://schemas.microsoft.com/office/drawing/2014/main" id="{903FD2AD-ACCC-4E84-9F19-163023F9D27E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5" name="Picture 2" descr="Bildergebnis fÃ¼r holzmaserung">
                <a:extLst>
                  <a:ext uri="{FF2B5EF4-FFF2-40B4-BE49-F238E27FC236}">
                    <a16:creationId xmlns:a16="http://schemas.microsoft.com/office/drawing/2014/main" id="{40309287-EABD-4B04-8284-960088F7377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69AAD8C1-D701-4C67-B06F-F0A9B9B505F1}"/>
                </a:ext>
              </a:extLst>
            </p:cNvPr>
            <p:cNvGrpSpPr/>
            <p:nvPr/>
          </p:nvGrpSpPr>
          <p:grpSpPr>
            <a:xfrm rot="5400000">
              <a:off x="6371537" y="3051613"/>
              <a:ext cx="6489128" cy="226503"/>
              <a:chOff x="397927" y="1521656"/>
              <a:chExt cx="6544838" cy="226503"/>
            </a:xfrm>
          </p:grpSpPr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C2D99618-7482-4D6A-9D97-63260A0D89CA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8" name="Picture 2" descr="Bildergebnis fÃ¼r holzmaserung">
                <a:extLst>
                  <a:ext uri="{FF2B5EF4-FFF2-40B4-BE49-F238E27FC236}">
                    <a16:creationId xmlns:a16="http://schemas.microsoft.com/office/drawing/2014/main" id="{154C547C-204E-4365-B5BA-C102DFF9F2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9" name="Gruppieren 18">
              <a:extLst>
                <a:ext uri="{FF2B5EF4-FFF2-40B4-BE49-F238E27FC236}">
                  <a16:creationId xmlns:a16="http://schemas.microsoft.com/office/drawing/2014/main" id="{18A3F766-17BD-498F-9499-087B7A65B148}"/>
                </a:ext>
              </a:extLst>
            </p:cNvPr>
            <p:cNvGrpSpPr/>
            <p:nvPr/>
          </p:nvGrpSpPr>
          <p:grpSpPr>
            <a:xfrm rot="5400000">
              <a:off x="6428672" y="2695032"/>
              <a:ext cx="234517" cy="6744287"/>
              <a:chOff x="2079246" y="4308029"/>
              <a:chExt cx="234517" cy="1892774"/>
            </a:xfrm>
          </p:grpSpPr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A9186C1F-E5BF-4A6D-B568-02A152B3E6A8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34641CEF-8663-46CF-A6E2-D5F926FDE87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D4C9CC22-0C6E-44F5-A8A7-FDBA21A6B2F9}"/>
                </a:ext>
              </a:extLst>
            </p:cNvPr>
            <p:cNvGrpSpPr/>
            <p:nvPr/>
          </p:nvGrpSpPr>
          <p:grpSpPr>
            <a:xfrm rot="5400000">
              <a:off x="3169011" y="5994117"/>
              <a:ext cx="536017" cy="88036"/>
              <a:chOff x="1892224" y="5904516"/>
              <a:chExt cx="536017" cy="88036"/>
            </a:xfrm>
          </p:grpSpPr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14E3E104-5DE1-4032-958B-04D0E553B822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4" name="Rechteck 69">
                <a:extLst>
                  <a:ext uri="{FF2B5EF4-FFF2-40B4-BE49-F238E27FC236}">
                    <a16:creationId xmlns:a16="http://schemas.microsoft.com/office/drawing/2014/main" id="{BF6EE372-3730-4BD0-944F-284E7AD66543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25" name="Gruppieren 24">
              <a:extLst>
                <a:ext uri="{FF2B5EF4-FFF2-40B4-BE49-F238E27FC236}">
                  <a16:creationId xmlns:a16="http://schemas.microsoft.com/office/drawing/2014/main" id="{EB526E61-2BEB-433B-BE12-51D1DD23562D}"/>
                </a:ext>
              </a:extLst>
            </p:cNvPr>
            <p:cNvGrpSpPr/>
            <p:nvPr/>
          </p:nvGrpSpPr>
          <p:grpSpPr>
            <a:xfrm rot="5400000">
              <a:off x="9395835" y="6021518"/>
              <a:ext cx="472115" cy="91275"/>
              <a:chOff x="1954533" y="4534898"/>
              <a:chExt cx="472115" cy="91275"/>
            </a:xfrm>
          </p:grpSpPr>
          <p:sp>
            <p:nvSpPr>
              <p:cNvPr id="26" name="Rechteck 69">
                <a:extLst>
                  <a:ext uri="{FF2B5EF4-FFF2-40B4-BE49-F238E27FC236}">
                    <a16:creationId xmlns:a16="http://schemas.microsoft.com/office/drawing/2014/main" id="{30C8D2DA-1F64-4DF5-8D9E-95B0D30DBB27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7" name="Rechteck 69">
                <a:extLst>
                  <a:ext uri="{FF2B5EF4-FFF2-40B4-BE49-F238E27FC236}">
                    <a16:creationId xmlns:a16="http://schemas.microsoft.com/office/drawing/2014/main" id="{73CAC9B8-BDA9-472B-A8AB-A2F9FE17C564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D27FF384-66BC-4D00-BA23-E8200D83F6A0}"/>
                </a:ext>
              </a:extLst>
            </p:cNvPr>
            <p:cNvGrpSpPr/>
            <p:nvPr/>
          </p:nvGrpSpPr>
          <p:grpSpPr>
            <a:xfrm rot="5400000">
              <a:off x="6409815" y="-3309861"/>
              <a:ext cx="234517" cy="6838364"/>
              <a:chOff x="474963" y="1388410"/>
              <a:chExt cx="234517" cy="1805255"/>
            </a:xfrm>
          </p:grpSpPr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4C6DFE5E-E7C9-403C-9F4A-05B5DB95D82E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0" name="Picture 2" descr="Bildergebnis fÃ¼r holzmaserung">
                <a:extLst>
                  <a:ext uri="{FF2B5EF4-FFF2-40B4-BE49-F238E27FC236}">
                    <a16:creationId xmlns:a16="http://schemas.microsoft.com/office/drawing/2014/main" id="{35EEF652-42ED-4EB2-8A9D-ED5A5E9954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B69FA59A-26F9-453D-A4CE-3E77944F35F5}"/>
                </a:ext>
              </a:extLst>
            </p:cNvPr>
            <p:cNvGrpSpPr/>
            <p:nvPr/>
          </p:nvGrpSpPr>
          <p:grpSpPr>
            <a:xfrm rot="5400000">
              <a:off x="9380283" y="83723"/>
              <a:ext cx="449345" cy="85011"/>
              <a:chOff x="371836" y="1611153"/>
              <a:chExt cx="449345" cy="85011"/>
            </a:xfrm>
          </p:grpSpPr>
          <p:sp>
            <p:nvSpPr>
              <p:cNvPr id="32" name="Rechteck 69">
                <a:extLst>
                  <a:ext uri="{FF2B5EF4-FFF2-40B4-BE49-F238E27FC236}">
                    <a16:creationId xmlns:a16="http://schemas.microsoft.com/office/drawing/2014/main" id="{A8F9FED4-CA92-4963-9C50-F6EDB1A26B86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3" name="Rechteck 69">
                <a:extLst>
                  <a:ext uri="{FF2B5EF4-FFF2-40B4-BE49-F238E27FC236}">
                    <a16:creationId xmlns:a16="http://schemas.microsoft.com/office/drawing/2014/main" id="{5F01FE90-DDA1-4261-B073-A906AA33C23F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F517B4DE-6992-4AAD-AA8D-00B34D36C10E}"/>
                </a:ext>
              </a:extLst>
            </p:cNvPr>
            <p:cNvGrpSpPr/>
            <p:nvPr/>
          </p:nvGrpSpPr>
          <p:grpSpPr>
            <a:xfrm rot="5400000">
              <a:off x="3206690" y="66866"/>
              <a:ext cx="453085" cy="83303"/>
              <a:chOff x="362455" y="2952363"/>
              <a:chExt cx="453085" cy="83303"/>
            </a:xfrm>
          </p:grpSpPr>
          <p:sp>
            <p:nvSpPr>
              <p:cNvPr id="35" name="Rechteck 69">
                <a:extLst>
                  <a:ext uri="{FF2B5EF4-FFF2-40B4-BE49-F238E27FC236}">
                    <a16:creationId xmlns:a16="http://schemas.microsoft.com/office/drawing/2014/main" id="{46DBCD09-542D-4796-98A0-7C5A03455C69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6" name="Rechteck 69">
                <a:extLst>
                  <a:ext uri="{FF2B5EF4-FFF2-40B4-BE49-F238E27FC236}">
                    <a16:creationId xmlns:a16="http://schemas.microsoft.com/office/drawing/2014/main" id="{4BEF66C1-A506-4647-A15D-0E8E0E3109AE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2B0848D3-E5EE-4595-BBA0-A0919999484B}"/>
                </a:ext>
              </a:extLst>
            </p:cNvPr>
            <p:cNvGrpSpPr/>
            <p:nvPr/>
          </p:nvGrpSpPr>
          <p:grpSpPr>
            <a:xfrm>
              <a:off x="6338367" y="-21949"/>
              <a:ext cx="411706" cy="244582"/>
              <a:chOff x="3631524" y="1509583"/>
              <a:chExt cx="411706" cy="244582"/>
            </a:xfrm>
          </p:grpSpPr>
          <p:grpSp>
            <p:nvGrpSpPr>
              <p:cNvPr id="38" name="Gruppieren 37">
                <a:extLst>
                  <a:ext uri="{FF2B5EF4-FFF2-40B4-BE49-F238E27FC236}">
                    <a16:creationId xmlns:a16="http://schemas.microsoft.com/office/drawing/2014/main" id="{72C0AF05-1A6D-4ABB-BCDA-EB706C645E36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47" name="Gleichschenkliges Dreieck 46">
                  <a:extLst>
                    <a:ext uri="{FF2B5EF4-FFF2-40B4-BE49-F238E27FC236}">
                      <a16:creationId xmlns:a16="http://schemas.microsoft.com/office/drawing/2014/main" id="{E7AE6157-16C2-4465-9FD7-AA512C9AF644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48" name="Gleichschenkliges Dreieck 47">
                  <a:extLst>
                    <a:ext uri="{FF2B5EF4-FFF2-40B4-BE49-F238E27FC236}">
                      <a16:creationId xmlns:a16="http://schemas.microsoft.com/office/drawing/2014/main" id="{4D1A68D2-03F5-4458-88E9-DBB67E28E39B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9" name="Gleichschenkliges Dreieck 48">
                  <a:extLst>
                    <a:ext uri="{FF2B5EF4-FFF2-40B4-BE49-F238E27FC236}">
                      <a16:creationId xmlns:a16="http://schemas.microsoft.com/office/drawing/2014/main" id="{2B95C98F-021C-4745-A9F9-0C027FC68E2D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0" name="Gleichschenkliges Dreieck 26">
                  <a:extLst>
                    <a:ext uri="{FF2B5EF4-FFF2-40B4-BE49-F238E27FC236}">
                      <a16:creationId xmlns:a16="http://schemas.microsoft.com/office/drawing/2014/main" id="{9CC04635-5A99-4EDA-A77C-9ADA6FCE068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51" name="Gleichschenkliges Dreieck 26">
                  <a:extLst>
                    <a:ext uri="{FF2B5EF4-FFF2-40B4-BE49-F238E27FC236}">
                      <a16:creationId xmlns:a16="http://schemas.microsoft.com/office/drawing/2014/main" id="{6D9AB6DA-9CBF-49D5-85AB-0E9B130E915C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39" name="Gruppieren 38">
                <a:extLst>
                  <a:ext uri="{FF2B5EF4-FFF2-40B4-BE49-F238E27FC236}">
                    <a16:creationId xmlns:a16="http://schemas.microsoft.com/office/drawing/2014/main" id="{7B19BB41-AA07-4726-9699-62EE4582176E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42" name="Gleichschenkliges Dreieck 41">
                  <a:extLst>
                    <a:ext uri="{FF2B5EF4-FFF2-40B4-BE49-F238E27FC236}">
                      <a16:creationId xmlns:a16="http://schemas.microsoft.com/office/drawing/2014/main" id="{01AE655D-AC81-46D5-BE4D-3B571E012193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3" name="Gleichschenkliges Dreieck 42">
                  <a:extLst>
                    <a:ext uri="{FF2B5EF4-FFF2-40B4-BE49-F238E27FC236}">
                      <a16:creationId xmlns:a16="http://schemas.microsoft.com/office/drawing/2014/main" id="{9A9D47C8-1D20-4661-AE72-553E059BF877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Gleichschenkliges Dreieck 43">
                  <a:extLst>
                    <a:ext uri="{FF2B5EF4-FFF2-40B4-BE49-F238E27FC236}">
                      <a16:creationId xmlns:a16="http://schemas.microsoft.com/office/drawing/2014/main" id="{710917D6-081F-46EF-A327-A834E3B07BEE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5" name="Gleichschenkliges Dreieck 26">
                  <a:extLst>
                    <a:ext uri="{FF2B5EF4-FFF2-40B4-BE49-F238E27FC236}">
                      <a16:creationId xmlns:a16="http://schemas.microsoft.com/office/drawing/2014/main" id="{2512575F-97F1-40CB-B446-921DEC86E86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46" name="Gleichschenkliges Dreieck 26">
                  <a:extLst>
                    <a:ext uri="{FF2B5EF4-FFF2-40B4-BE49-F238E27FC236}">
                      <a16:creationId xmlns:a16="http://schemas.microsoft.com/office/drawing/2014/main" id="{637D358D-2A1D-4354-9927-28E7F6B6B465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40" name="Kreis: nicht ausgefüllt 39">
                <a:extLst>
                  <a:ext uri="{FF2B5EF4-FFF2-40B4-BE49-F238E27FC236}">
                    <a16:creationId xmlns:a16="http://schemas.microsoft.com/office/drawing/2014/main" id="{52BE1E61-6834-4852-81DA-F051F31E3B4F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Kreis: nicht ausgefüllt 40">
                <a:extLst>
                  <a:ext uri="{FF2B5EF4-FFF2-40B4-BE49-F238E27FC236}">
                    <a16:creationId xmlns:a16="http://schemas.microsoft.com/office/drawing/2014/main" id="{6238216C-571E-4BF3-A196-09B5C1611F03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52" name="Grafik 51" descr="Ein Bild, das drinnen, Monitor, Tisch, Objekt enthält.&#10;&#10;Automatisch generierte Beschreibung">
            <a:extLst>
              <a:ext uri="{FF2B5EF4-FFF2-40B4-BE49-F238E27FC236}">
                <a16:creationId xmlns:a16="http://schemas.microsoft.com/office/drawing/2014/main" id="{741F8F24-55BD-45B8-B650-BFE6BCC00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87" y="2765577"/>
            <a:ext cx="1725318" cy="725487"/>
          </a:xfrm>
          <a:prstGeom prst="rect">
            <a:avLst/>
          </a:prstGeom>
        </p:spPr>
      </p:pic>
      <p:sp>
        <p:nvSpPr>
          <p:cNvPr id="53" name="Textfeld 52">
            <a:extLst>
              <a:ext uri="{FF2B5EF4-FFF2-40B4-BE49-F238E27FC236}">
                <a16:creationId xmlns:a16="http://schemas.microsoft.com/office/drawing/2014/main" id="{72AF803C-8849-4427-AC47-2141DFF92851}"/>
              </a:ext>
            </a:extLst>
          </p:cNvPr>
          <p:cNvSpPr txBox="1"/>
          <p:nvPr/>
        </p:nvSpPr>
        <p:spPr>
          <a:xfrm>
            <a:off x="238125" y="2765576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de-D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44C02A92-B1C2-4AD1-A921-7046FCC0C179}"/>
              </a:ext>
            </a:extLst>
          </p:cNvPr>
          <p:cNvSpPr/>
          <p:nvPr/>
        </p:nvSpPr>
        <p:spPr>
          <a:xfrm rot="20147053">
            <a:off x="-359414" y="4314509"/>
            <a:ext cx="2822704" cy="287655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A130755A-7DF5-4F14-ABFB-38E25302FCF2}"/>
              </a:ext>
            </a:extLst>
          </p:cNvPr>
          <p:cNvSpPr txBox="1"/>
          <p:nvPr/>
        </p:nvSpPr>
        <p:spPr>
          <a:xfrm>
            <a:off x="181378" y="4591050"/>
            <a:ext cx="1021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Mana: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86B463E9-636C-4BF7-8562-17F4C94A52C4}"/>
              </a:ext>
            </a:extLst>
          </p:cNvPr>
          <p:cNvSpPr txBox="1"/>
          <p:nvPr/>
        </p:nvSpPr>
        <p:spPr>
          <a:xfrm>
            <a:off x="129" y="5291119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max. Mana:</a:t>
            </a:r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06376024-36B0-4E2D-87AF-31CC2F166AC4}"/>
              </a:ext>
            </a:extLst>
          </p:cNvPr>
          <p:cNvSpPr txBox="1"/>
          <p:nvPr/>
        </p:nvSpPr>
        <p:spPr>
          <a:xfrm>
            <a:off x="37486" y="5987121"/>
            <a:ext cx="28135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Mana Regeneration: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FE1C1BE6-0487-45BE-8019-4AC7B841C1EF}"/>
              </a:ext>
            </a:extLst>
          </p:cNvPr>
          <p:cNvSpPr txBox="1"/>
          <p:nvPr/>
        </p:nvSpPr>
        <p:spPr>
          <a:xfrm>
            <a:off x="1292988" y="4575324"/>
            <a:ext cx="510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12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CA00A2F6-C4F2-4B87-9894-13AC4E81F67C}"/>
              </a:ext>
            </a:extLst>
          </p:cNvPr>
          <p:cNvSpPr txBox="1"/>
          <p:nvPr/>
        </p:nvSpPr>
        <p:spPr>
          <a:xfrm>
            <a:off x="1657071" y="5408287"/>
            <a:ext cx="521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20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2D052E6F-7059-4901-A477-3687701ACA98}"/>
              </a:ext>
            </a:extLst>
          </p:cNvPr>
          <p:cNvSpPr txBox="1"/>
          <p:nvPr/>
        </p:nvSpPr>
        <p:spPr>
          <a:xfrm>
            <a:off x="655968" y="6413998"/>
            <a:ext cx="510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517853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F1F996E8-389F-4260-8DEB-967D75E4B69B}"/>
              </a:ext>
            </a:extLst>
          </p:cNvPr>
          <p:cNvGrpSpPr/>
          <p:nvPr/>
        </p:nvGrpSpPr>
        <p:grpSpPr>
          <a:xfrm>
            <a:off x="3399974" y="-98444"/>
            <a:ext cx="6508183" cy="6498745"/>
            <a:chOff x="3399974" y="-98444"/>
            <a:chExt cx="6508183" cy="6498745"/>
          </a:xfrm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D56CE921-A199-4191-9129-27C67D87B851}"/>
                </a:ext>
              </a:extLst>
            </p:cNvPr>
            <p:cNvGrpSpPr/>
            <p:nvPr/>
          </p:nvGrpSpPr>
          <p:grpSpPr>
            <a:xfrm rot="5400000">
              <a:off x="403749" y="3037355"/>
              <a:ext cx="6480000" cy="226503"/>
              <a:chOff x="391385" y="2888488"/>
              <a:chExt cx="6519206" cy="226503"/>
            </a:xfrm>
          </p:grpSpPr>
          <p:sp>
            <p:nvSpPr>
              <p:cNvPr id="40" name="Rechteck 39">
                <a:extLst>
                  <a:ext uri="{FF2B5EF4-FFF2-40B4-BE49-F238E27FC236}">
                    <a16:creationId xmlns:a16="http://schemas.microsoft.com/office/drawing/2014/main" id="{D1834FDE-3689-48F2-9736-D22D33B76A3F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41" name="Picture 2" descr="Bildergebnis fÃ¼r holzmaserung">
                <a:extLst>
                  <a:ext uri="{FF2B5EF4-FFF2-40B4-BE49-F238E27FC236}">
                    <a16:creationId xmlns:a16="http://schemas.microsoft.com/office/drawing/2014/main" id="{23F955C9-90E0-4CF0-B028-9035103304B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0009A555-C81D-4F93-8A49-78B0B8337388}"/>
                </a:ext>
              </a:extLst>
            </p:cNvPr>
            <p:cNvGrpSpPr/>
            <p:nvPr/>
          </p:nvGrpSpPr>
          <p:grpSpPr>
            <a:xfrm rot="5400000">
              <a:off x="6338001" y="3047049"/>
              <a:ext cx="6480000" cy="226503"/>
              <a:chOff x="397927" y="1521656"/>
              <a:chExt cx="6544838" cy="226503"/>
            </a:xfrm>
          </p:grpSpPr>
          <p:sp>
            <p:nvSpPr>
              <p:cNvPr id="38" name="Rechteck 37">
                <a:extLst>
                  <a:ext uri="{FF2B5EF4-FFF2-40B4-BE49-F238E27FC236}">
                    <a16:creationId xmlns:a16="http://schemas.microsoft.com/office/drawing/2014/main" id="{AEA83C9B-8C1B-4972-8905-0191329612B8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9" name="Picture 2" descr="Bildergebnis fÃ¼r holzmaserung">
                <a:extLst>
                  <a:ext uri="{FF2B5EF4-FFF2-40B4-BE49-F238E27FC236}">
                    <a16:creationId xmlns:a16="http://schemas.microsoft.com/office/drawing/2014/main" id="{98714AD4-30CD-47B7-AA04-0BA704B9D6E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738DC44A-3363-4A7A-9065-0FD3418C072A}"/>
                </a:ext>
              </a:extLst>
            </p:cNvPr>
            <p:cNvGrpSpPr/>
            <p:nvPr/>
          </p:nvGrpSpPr>
          <p:grpSpPr>
            <a:xfrm rot="5400000">
              <a:off x="6522715" y="2827175"/>
              <a:ext cx="234517" cy="6480000"/>
              <a:chOff x="2079246" y="4308029"/>
              <a:chExt cx="234517" cy="1892774"/>
            </a:xfrm>
          </p:grpSpPr>
          <p:sp>
            <p:nvSpPr>
              <p:cNvPr id="36" name="Rechteck 35">
                <a:extLst>
                  <a:ext uri="{FF2B5EF4-FFF2-40B4-BE49-F238E27FC236}">
                    <a16:creationId xmlns:a16="http://schemas.microsoft.com/office/drawing/2014/main" id="{B5F1244E-5FEB-46D0-B3DC-CE75EC63AF51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7" name="Picture 2" descr="Bildergebnis fÃ¼r holzmaserung">
                <a:extLst>
                  <a:ext uri="{FF2B5EF4-FFF2-40B4-BE49-F238E27FC236}">
                    <a16:creationId xmlns:a16="http://schemas.microsoft.com/office/drawing/2014/main" id="{6D83A461-192B-4A38-A894-D53E124EC4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4DC9F583-635B-47C0-907E-B02F517F7A8E}"/>
                </a:ext>
              </a:extLst>
            </p:cNvPr>
            <p:cNvGrpSpPr/>
            <p:nvPr/>
          </p:nvGrpSpPr>
          <p:grpSpPr>
            <a:xfrm rot="5400000">
              <a:off x="3381910" y="6012236"/>
              <a:ext cx="536017" cy="88036"/>
              <a:chOff x="1892224" y="5904516"/>
              <a:chExt cx="536017" cy="88036"/>
            </a:xfrm>
          </p:grpSpPr>
          <p:sp>
            <p:nvSpPr>
              <p:cNvPr id="34" name="Rechteck 69">
                <a:extLst>
                  <a:ext uri="{FF2B5EF4-FFF2-40B4-BE49-F238E27FC236}">
                    <a16:creationId xmlns:a16="http://schemas.microsoft.com/office/drawing/2014/main" id="{01685372-C4FC-4C4D-9795-9C7B5C01C65E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5" name="Rechteck 69">
                <a:extLst>
                  <a:ext uri="{FF2B5EF4-FFF2-40B4-BE49-F238E27FC236}">
                    <a16:creationId xmlns:a16="http://schemas.microsoft.com/office/drawing/2014/main" id="{13AD808A-56EA-4147-860F-9227F00A0F7D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20B076B6-99E0-4EBA-B83E-168720BEBE48}"/>
                </a:ext>
              </a:extLst>
            </p:cNvPr>
            <p:cNvGrpSpPr/>
            <p:nvPr/>
          </p:nvGrpSpPr>
          <p:grpSpPr>
            <a:xfrm rot="5400000">
              <a:off x="9357735" y="6021518"/>
              <a:ext cx="472115" cy="91275"/>
              <a:chOff x="1954533" y="4534898"/>
              <a:chExt cx="472115" cy="91275"/>
            </a:xfrm>
          </p:grpSpPr>
          <p:sp>
            <p:nvSpPr>
              <p:cNvPr id="32" name="Rechteck 69">
                <a:extLst>
                  <a:ext uri="{FF2B5EF4-FFF2-40B4-BE49-F238E27FC236}">
                    <a16:creationId xmlns:a16="http://schemas.microsoft.com/office/drawing/2014/main" id="{B50DDD09-52E8-4579-8FBF-7A10B3D620EB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3" name="Rechteck 69">
                <a:extLst>
                  <a:ext uri="{FF2B5EF4-FFF2-40B4-BE49-F238E27FC236}">
                    <a16:creationId xmlns:a16="http://schemas.microsoft.com/office/drawing/2014/main" id="{976B3E0C-E2C2-4354-B453-161CE375012D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870511E8-A2DA-4ED2-974E-2DA88AFAFCEC}"/>
                </a:ext>
              </a:extLst>
            </p:cNvPr>
            <p:cNvGrpSpPr/>
            <p:nvPr/>
          </p:nvGrpSpPr>
          <p:grpSpPr>
            <a:xfrm rot="5400000">
              <a:off x="6550898" y="-3130680"/>
              <a:ext cx="234517" cy="6480000"/>
              <a:chOff x="474963" y="1388410"/>
              <a:chExt cx="234517" cy="1805255"/>
            </a:xfrm>
          </p:grpSpPr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5738E396-43D3-4287-86DE-1EFEE92EA834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1" name="Picture 2" descr="Bildergebnis fÃ¼r holzmaserung">
                <a:extLst>
                  <a:ext uri="{FF2B5EF4-FFF2-40B4-BE49-F238E27FC236}">
                    <a16:creationId xmlns:a16="http://schemas.microsoft.com/office/drawing/2014/main" id="{46890436-9666-4E01-837E-82B6070B6F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" name="Gruppieren 8">
              <a:extLst>
                <a:ext uri="{FF2B5EF4-FFF2-40B4-BE49-F238E27FC236}">
                  <a16:creationId xmlns:a16="http://schemas.microsoft.com/office/drawing/2014/main" id="{AB6ED073-7D23-4051-B58A-06B638A3D9B1}"/>
                </a:ext>
              </a:extLst>
            </p:cNvPr>
            <p:cNvGrpSpPr/>
            <p:nvPr/>
          </p:nvGrpSpPr>
          <p:grpSpPr>
            <a:xfrm rot="5400000">
              <a:off x="9342183" y="83723"/>
              <a:ext cx="449345" cy="85011"/>
              <a:chOff x="371836" y="1611153"/>
              <a:chExt cx="449345" cy="85011"/>
            </a:xfrm>
          </p:grpSpPr>
          <p:sp>
            <p:nvSpPr>
              <p:cNvPr id="28" name="Rechteck 69">
                <a:extLst>
                  <a:ext uri="{FF2B5EF4-FFF2-40B4-BE49-F238E27FC236}">
                    <a16:creationId xmlns:a16="http://schemas.microsoft.com/office/drawing/2014/main" id="{058B6661-D010-4D55-BF88-6B7FB4767554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9" name="Rechteck 69">
                <a:extLst>
                  <a:ext uri="{FF2B5EF4-FFF2-40B4-BE49-F238E27FC236}">
                    <a16:creationId xmlns:a16="http://schemas.microsoft.com/office/drawing/2014/main" id="{3CF1EB18-B04E-43FE-9C50-47882E4EDBE1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0C345CE6-D97F-4C22-9A30-526EDF8C4692}"/>
                </a:ext>
              </a:extLst>
            </p:cNvPr>
            <p:cNvGrpSpPr/>
            <p:nvPr/>
          </p:nvGrpSpPr>
          <p:grpSpPr>
            <a:xfrm rot="5400000">
              <a:off x="3424290" y="93457"/>
              <a:ext cx="453085" cy="83303"/>
              <a:chOff x="362455" y="2952363"/>
              <a:chExt cx="453085" cy="83303"/>
            </a:xfrm>
          </p:grpSpPr>
          <p:sp>
            <p:nvSpPr>
              <p:cNvPr id="26" name="Rechteck 69">
                <a:extLst>
                  <a:ext uri="{FF2B5EF4-FFF2-40B4-BE49-F238E27FC236}">
                    <a16:creationId xmlns:a16="http://schemas.microsoft.com/office/drawing/2014/main" id="{A6AE2E2B-0474-40C2-9039-2341DE72DE04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7" name="Rechteck 69">
                <a:extLst>
                  <a:ext uri="{FF2B5EF4-FFF2-40B4-BE49-F238E27FC236}">
                    <a16:creationId xmlns:a16="http://schemas.microsoft.com/office/drawing/2014/main" id="{86A12B96-2AD8-4D1D-AFC9-45D50A57CDAF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41F34AB7-B47F-4A9F-A4C5-33561A1F145C}"/>
                </a:ext>
              </a:extLst>
            </p:cNvPr>
            <p:cNvGrpSpPr/>
            <p:nvPr/>
          </p:nvGrpSpPr>
          <p:grpSpPr>
            <a:xfrm>
              <a:off x="6300267" y="-21949"/>
              <a:ext cx="411706" cy="244582"/>
              <a:chOff x="3631524" y="1509583"/>
              <a:chExt cx="411706" cy="244582"/>
            </a:xfrm>
          </p:grpSpPr>
          <p:grpSp>
            <p:nvGrpSpPr>
              <p:cNvPr id="12" name="Gruppieren 11">
                <a:extLst>
                  <a:ext uri="{FF2B5EF4-FFF2-40B4-BE49-F238E27FC236}">
                    <a16:creationId xmlns:a16="http://schemas.microsoft.com/office/drawing/2014/main" id="{CB1ECB67-5FDC-4D1E-8ACC-6E7776734DC3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21" name="Gleichschenkliges Dreieck 20">
                  <a:extLst>
                    <a:ext uri="{FF2B5EF4-FFF2-40B4-BE49-F238E27FC236}">
                      <a16:creationId xmlns:a16="http://schemas.microsoft.com/office/drawing/2014/main" id="{D3136FEB-C0BD-42E1-8BBA-FD7B4BD03695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2" name="Gleichschenkliges Dreieck 21">
                  <a:extLst>
                    <a:ext uri="{FF2B5EF4-FFF2-40B4-BE49-F238E27FC236}">
                      <a16:creationId xmlns:a16="http://schemas.microsoft.com/office/drawing/2014/main" id="{98F6B171-119A-4BA9-B354-7D25BAC17FFB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" name="Gleichschenkliges Dreieck 22">
                  <a:extLst>
                    <a:ext uri="{FF2B5EF4-FFF2-40B4-BE49-F238E27FC236}">
                      <a16:creationId xmlns:a16="http://schemas.microsoft.com/office/drawing/2014/main" id="{CB215D46-532C-44D6-90B0-27BF25AE066E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" name="Gleichschenkliges Dreieck 26">
                  <a:extLst>
                    <a:ext uri="{FF2B5EF4-FFF2-40B4-BE49-F238E27FC236}">
                      <a16:creationId xmlns:a16="http://schemas.microsoft.com/office/drawing/2014/main" id="{46984562-2A98-43C3-B2F5-3E6FA508275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5" name="Gleichschenkliges Dreieck 26">
                  <a:extLst>
                    <a:ext uri="{FF2B5EF4-FFF2-40B4-BE49-F238E27FC236}">
                      <a16:creationId xmlns:a16="http://schemas.microsoft.com/office/drawing/2014/main" id="{08AFC295-5253-4BA0-8BE1-F72E438F3B5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" name="Gruppieren 12">
                <a:extLst>
                  <a:ext uri="{FF2B5EF4-FFF2-40B4-BE49-F238E27FC236}">
                    <a16:creationId xmlns:a16="http://schemas.microsoft.com/office/drawing/2014/main" id="{C85550CB-7A94-4CA4-AB43-3DA03BA12223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6" name="Gleichschenkliges Dreieck 15">
                  <a:extLst>
                    <a:ext uri="{FF2B5EF4-FFF2-40B4-BE49-F238E27FC236}">
                      <a16:creationId xmlns:a16="http://schemas.microsoft.com/office/drawing/2014/main" id="{DDACCE6C-36AB-4276-9E5F-91BAD88F6376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7" name="Gleichschenkliges Dreieck 16">
                  <a:extLst>
                    <a:ext uri="{FF2B5EF4-FFF2-40B4-BE49-F238E27FC236}">
                      <a16:creationId xmlns:a16="http://schemas.microsoft.com/office/drawing/2014/main" id="{A9BE06E2-205B-4057-A3CE-62C085CE6342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8" name="Gleichschenkliges Dreieck 17">
                  <a:extLst>
                    <a:ext uri="{FF2B5EF4-FFF2-40B4-BE49-F238E27FC236}">
                      <a16:creationId xmlns:a16="http://schemas.microsoft.com/office/drawing/2014/main" id="{0BF3B466-B736-48F1-92FE-65C89CBECB7F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9" name="Gleichschenkliges Dreieck 26">
                  <a:extLst>
                    <a:ext uri="{FF2B5EF4-FFF2-40B4-BE49-F238E27FC236}">
                      <a16:creationId xmlns:a16="http://schemas.microsoft.com/office/drawing/2014/main" id="{8A4D40B8-A839-4B96-B3C8-651E6A685E97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0" name="Gleichschenkliges Dreieck 26">
                  <a:extLst>
                    <a:ext uri="{FF2B5EF4-FFF2-40B4-BE49-F238E27FC236}">
                      <a16:creationId xmlns:a16="http://schemas.microsoft.com/office/drawing/2014/main" id="{0117ED7D-1EF0-4A3C-ABED-4487A15DE4D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4" name="Kreis: nicht ausgefüllt 13">
                <a:extLst>
                  <a:ext uri="{FF2B5EF4-FFF2-40B4-BE49-F238E27FC236}">
                    <a16:creationId xmlns:a16="http://schemas.microsoft.com/office/drawing/2014/main" id="{FE8C2874-F638-47DD-8B1C-BA5E44373234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Kreis: nicht ausgefüllt 14">
                <a:extLst>
                  <a:ext uri="{FF2B5EF4-FFF2-40B4-BE49-F238E27FC236}">
                    <a16:creationId xmlns:a16="http://schemas.microsoft.com/office/drawing/2014/main" id="{DAC4BECB-78D2-4F87-A943-A39421B1F434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09302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uppieren 206">
            <a:extLst>
              <a:ext uri="{FF2B5EF4-FFF2-40B4-BE49-F238E27FC236}">
                <a16:creationId xmlns:a16="http://schemas.microsoft.com/office/drawing/2014/main" id="{2BE71A7E-05F5-4CCA-86F9-CFF83613B833}"/>
              </a:ext>
            </a:extLst>
          </p:cNvPr>
          <p:cNvGrpSpPr/>
          <p:nvPr/>
        </p:nvGrpSpPr>
        <p:grpSpPr>
          <a:xfrm flipH="1">
            <a:off x="6132671" y="6058492"/>
            <a:ext cx="287514" cy="235994"/>
            <a:chOff x="5215700" y="6277547"/>
            <a:chExt cx="407253" cy="334276"/>
          </a:xfrm>
        </p:grpSpPr>
        <p:grpSp>
          <p:nvGrpSpPr>
            <p:cNvPr id="208" name="Gruppieren 207">
              <a:extLst>
                <a:ext uri="{FF2B5EF4-FFF2-40B4-BE49-F238E27FC236}">
                  <a16:creationId xmlns:a16="http://schemas.microsoft.com/office/drawing/2014/main" id="{454C1D5E-7540-4937-93C1-FCA9CE4F9542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210" name="Gleichschenkliges Dreieck 209">
                <a:extLst>
                  <a:ext uri="{FF2B5EF4-FFF2-40B4-BE49-F238E27FC236}">
                    <a16:creationId xmlns:a16="http://schemas.microsoft.com/office/drawing/2014/main" id="{64E06EE5-1E20-4494-B267-5E40792C0E6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1" name="Gleichschenkliges Dreieck 210">
                <a:extLst>
                  <a:ext uri="{FF2B5EF4-FFF2-40B4-BE49-F238E27FC236}">
                    <a16:creationId xmlns:a16="http://schemas.microsoft.com/office/drawing/2014/main" id="{0C835000-6BD4-4044-9190-B9D19DB6F98E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2" name="Gleichschenkliges Dreieck 211">
                <a:extLst>
                  <a:ext uri="{FF2B5EF4-FFF2-40B4-BE49-F238E27FC236}">
                    <a16:creationId xmlns:a16="http://schemas.microsoft.com/office/drawing/2014/main" id="{E218598E-C44E-4384-801F-FCEE98549AB8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3" name="Gleichschenkliges Dreieck 26">
                <a:extLst>
                  <a:ext uri="{FF2B5EF4-FFF2-40B4-BE49-F238E27FC236}">
                    <a16:creationId xmlns:a16="http://schemas.microsoft.com/office/drawing/2014/main" id="{CEB4C030-4A80-4362-B29D-AC9181C6E3A6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4" name="Gleichschenkliges Dreieck 26">
                <a:extLst>
                  <a:ext uri="{FF2B5EF4-FFF2-40B4-BE49-F238E27FC236}">
                    <a16:creationId xmlns:a16="http://schemas.microsoft.com/office/drawing/2014/main" id="{968992F0-4778-461B-A83D-34308A944E8C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09" name="Kreis: nicht ausgefüllt 208">
              <a:extLst>
                <a:ext uri="{FF2B5EF4-FFF2-40B4-BE49-F238E27FC236}">
                  <a16:creationId xmlns:a16="http://schemas.microsoft.com/office/drawing/2014/main" id="{0B72523E-1A72-4BBE-B423-3924AD17EB65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CE53087B-034E-41E1-A83F-06C9A4EC9874}"/>
              </a:ext>
            </a:extLst>
          </p:cNvPr>
          <p:cNvGrpSpPr/>
          <p:nvPr/>
        </p:nvGrpSpPr>
        <p:grpSpPr>
          <a:xfrm>
            <a:off x="4667114" y="6059937"/>
            <a:ext cx="287514" cy="235994"/>
            <a:chOff x="5215700" y="6277547"/>
            <a:chExt cx="407253" cy="334276"/>
          </a:xfrm>
        </p:grpSpPr>
        <p:grpSp>
          <p:nvGrpSpPr>
            <p:cNvPr id="184" name="Gruppieren 183">
              <a:extLst>
                <a:ext uri="{FF2B5EF4-FFF2-40B4-BE49-F238E27FC236}">
                  <a16:creationId xmlns:a16="http://schemas.microsoft.com/office/drawing/2014/main" id="{BD9DFAFB-CEB7-451B-9138-795E544A395F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193" name="Gleichschenkliges Dreieck 192">
                <a:extLst>
                  <a:ext uri="{FF2B5EF4-FFF2-40B4-BE49-F238E27FC236}">
                    <a16:creationId xmlns:a16="http://schemas.microsoft.com/office/drawing/2014/main" id="{B0013A50-4C32-4C67-BD11-FAE13B0E08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4" name="Gleichschenkliges Dreieck 193">
                <a:extLst>
                  <a:ext uri="{FF2B5EF4-FFF2-40B4-BE49-F238E27FC236}">
                    <a16:creationId xmlns:a16="http://schemas.microsoft.com/office/drawing/2014/main" id="{0B2088BC-3804-4312-B5AA-AF0F0097DC9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5" name="Gleichschenkliges Dreieck 194">
                <a:extLst>
                  <a:ext uri="{FF2B5EF4-FFF2-40B4-BE49-F238E27FC236}">
                    <a16:creationId xmlns:a16="http://schemas.microsoft.com/office/drawing/2014/main" id="{14632541-9C06-40B7-B449-C3FFBEF0D27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6" name="Gleichschenkliges Dreieck 26">
                <a:extLst>
                  <a:ext uri="{FF2B5EF4-FFF2-40B4-BE49-F238E27FC236}">
                    <a16:creationId xmlns:a16="http://schemas.microsoft.com/office/drawing/2014/main" id="{C68D7DB3-C639-4716-8E4E-5851F50DBC63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7" name="Gleichschenkliges Dreieck 26">
                <a:extLst>
                  <a:ext uri="{FF2B5EF4-FFF2-40B4-BE49-F238E27FC236}">
                    <a16:creationId xmlns:a16="http://schemas.microsoft.com/office/drawing/2014/main" id="{A5C4B9BB-18A3-4BE1-9D6F-09529546C5C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86" name="Kreis: nicht ausgefüllt 185">
              <a:extLst>
                <a:ext uri="{FF2B5EF4-FFF2-40B4-BE49-F238E27FC236}">
                  <a16:creationId xmlns:a16="http://schemas.microsoft.com/office/drawing/2014/main" id="{06958A1F-21C5-4655-84A9-86173CFF46CD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2471400" y="5229511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A624D966-3DB6-4155-B4C7-8FB1828C2757}"/>
              </a:ext>
            </a:extLst>
          </p:cNvPr>
          <p:cNvGrpSpPr/>
          <p:nvPr/>
        </p:nvGrpSpPr>
        <p:grpSpPr>
          <a:xfrm>
            <a:off x="218274" y="1418091"/>
            <a:ext cx="8422961" cy="3276452"/>
            <a:chOff x="218274" y="1418091"/>
            <a:chExt cx="8422961" cy="3276452"/>
          </a:xfrm>
        </p:grpSpPr>
        <p:grpSp>
          <p:nvGrpSpPr>
            <p:cNvPr id="130" name="Gruppieren 129">
              <a:extLst>
                <a:ext uri="{FF2B5EF4-FFF2-40B4-BE49-F238E27FC236}">
                  <a16:creationId xmlns:a16="http://schemas.microsoft.com/office/drawing/2014/main" id="{6C5E19AD-5CB7-44A0-9D4B-B6AFC7E38692}"/>
                </a:ext>
              </a:extLst>
            </p:cNvPr>
            <p:cNvGrpSpPr/>
            <p:nvPr/>
          </p:nvGrpSpPr>
          <p:grpSpPr>
            <a:xfrm rot="5400000">
              <a:off x="-1096448" y="2985450"/>
              <a:ext cx="3191682" cy="226503"/>
              <a:chOff x="391385" y="2888488"/>
              <a:chExt cx="6519206" cy="226503"/>
            </a:xfrm>
          </p:grpSpPr>
          <p:sp>
            <p:nvSpPr>
              <p:cNvPr id="97" name="Rechteck 96">
                <a:extLst>
                  <a:ext uri="{FF2B5EF4-FFF2-40B4-BE49-F238E27FC236}">
                    <a16:creationId xmlns:a16="http://schemas.microsoft.com/office/drawing/2014/main" id="{108E4105-20A0-41AF-BD27-47C5D3567C27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98" name="Picture 2" descr="Bildergebnis fÃ¼r holzmaserung">
                <a:extLst>
                  <a:ext uri="{FF2B5EF4-FFF2-40B4-BE49-F238E27FC236}">
                    <a16:creationId xmlns:a16="http://schemas.microsoft.com/office/drawing/2014/main" id="{1AA61980-CFBC-4AC9-943F-67E0A691E9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1" name="Gruppieren 130">
              <a:extLst>
                <a:ext uri="{FF2B5EF4-FFF2-40B4-BE49-F238E27FC236}">
                  <a16:creationId xmlns:a16="http://schemas.microsoft.com/office/drawing/2014/main" id="{92EC0011-51EA-4F2C-B850-3EF0809AD5C2}"/>
                </a:ext>
              </a:extLst>
            </p:cNvPr>
            <p:cNvGrpSpPr/>
            <p:nvPr/>
          </p:nvGrpSpPr>
          <p:grpSpPr>
            <a:xfrm rot="5400000">
              <a:off x="6815433" y="2900679"/>
              <a:ext cx="3191680" cy="226503"/>
              <a:chOff x="397927" y="1521656"/>
              <a:chExt cx="6544838" cy="226503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134CCFA6-AC77-4D54-B2EB-1A897D5B537C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4" name="Picture 2" descr="Bildergebnis fÃ¼r holzmaserung">
                <a:extLst>
                  <a:ext uri="{FF2B5EF4-FFF2-40B4-BE49-F238E27FC236}">
                    <a16:creationId xmlns:a16="http://schemas.microsoft.com/office/drawing/2014/main" id="{CEAA82AF-A8B7-4614-B128-B5BEC7745E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38D91F0A-D8B9-43B3-A877-3388A608369F}"/>
                </a:ext>
              </a:extLst>
            </p:cNvPr>
            <p:cNvGrpSpPr/>
            <p:nvPr/>
          </p:nvGrpSpPr>
          <p:grpSpPr>
            <a:xfrm rot="5400000">
              <a:off x="4312496" y="192474"/>
              <a:ext cx="234517" cy="8422960"/>
              <a:chOff x="2079246" y="4308029"/>
              <a:chExt cx="234517" cy="1892774"/>
            </a:xfrm>
          </p:grpSpPr>
          <p:sp>
            <p:nvSpPr>
              <p:cNvPr id="99" name="Rechteck 98">
                <a:extLst>
                  <a:ext uri="{FF2B5EF4-FFF2-40B4-BE49-F238E27FC236}">
                    <a16:creationId xmlns:a16="http://schemas.microsoft.com/office/drawing/2014/main" id="{BC52320F-EB4B-4348-8143-2A366951A314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0" name="Picture 2" descr="Bildergebnis fÃ¼r holzmaserung">
                <a:extLst>
                  <a:ext uri="{FF2B5EF4-FFF2-40B4-BE49-F238E27FC236}">
                    <a16:creationId xmlns:a16="http://schemas.microsoft.com/office/drawing/2014/main" id="{5840D70B-BD88-4ECB-8569-798DD255C4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3" name="Gruppieren 132">
              <a:extLst>
                <a:ext uri="{FF2B5EF4-FFF2-40B4-BE49-F238E27FC236}">
                  <a16:creationId xmlns:a16="http://schemas.microsoft.com/office/drawing/2014/main" id="{D7B74342-E866-4738-B721-6B89FB6E03BB}"/>
                </a:ext>
              </a:extLst>
            </p:cNvPr>
            <p:cNvGrpSpPr/>
            <p:nvPr/>
          </p:nvGrpSpPr>
          <p:grpSpPr>
            <a:xfrm rot="5400000">
              <a:off x="236533" y="4326110"/>
              <a:ext cx="536017" cy="88036"/>
              <a:chOff x="1892224" y="5904516"/>
              <a:chExt cx="536017" cy="88036"/>
            </a:xfrm>
          </p:grpSpPr>
          <p:sp>
            <p:nvSpPr>
              <p:cNvPr id="101" name="Rechteck 69">
                <a:extLst>
                  <a:ext uri="{FF2B5EF4-FFF2-40B4-BE49-F238E27FC236}">
                    <a16:creationId xmlns:a16="http://schemas.microsoft.com/office/drawing/2014/main" id="{9DCFA235-8FC2-42D9-8624-BBA0EF776165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2" name="Rechteck 69">
                <a:extLst>
                  <a:ext uri="{FF2B5EF4-FFF2-40B4-BE49-F238E27FC236}">
                    <a16:creationId xmlns:a16="http://schemas.microsoft.com/office/drawing/2014/main" id="{BB0E0119-BB7B-40FB-9470-D01CC4B43F96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2" name="Gruppieren 131">
              <a:extLst>
                <a:ext uri="{FF2B5EF4-FFF2-40B4-BE49-F238E27FC236}">
                  <a16:creationId xmlns:a16="http://schemas.microsoft.com/office/drawing/2014/main" id="{A0B2575D-7677-4AC3-8060-91E9C78CA866}"/>
                </a:ext>
              </a:extLst>
            </p:cNvPr>
            <p:cNvGrpSpPr/>
            <p:nvPr/>
          </p:nvGrpSpPr>
          <p:grpSpPr>
            <a:xfrm rot="5400000">
              <a:off x="8180058" y="4344061"/>
              <a:ext cx="472115" cy="91275"/>
              <a:chOff x="1954533" y="4534898"/>
              <a:chExt cx="472115" cy="91275"/>
            </a:xfrm>
          </p:grpSpPr>
          <p:sp>
            <p:nvSpPr>
              <p:cNvPr id="113" name="Rechteck 69">
                <a:extLst>
                  <a:ext uri="{FF2B5EF4-FFF2-40B4-BE49-F238E27FC236}">
                    <a16:creationId xmlns:a16="http://schemas.microsoft.com/office/drawing/2014/main" id="{6ACCD346-BE99-45A4-892E-1E259B258CE9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Rechteck 69">
                <a:extLst>
                  <a:ext uri="{FF2B5EF4-FFF2-40B4-BE49-F238E27FC236}">
                    <a16:creationId xmlns:a16="http://schemas.microsoft.com/office/drawing/2014/main" id="{38930598-4729-49BD-AF51-295BD70C4140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F084B83-6E98-4C9B-8FC1-CD3AC33FD301}"/>
                </a:ext>
              </a:extLst>
            </p:cNvPr>
            <p:cNvGrpSpPr/>
            <p:nvPr/>
          </p:nvGrpSpPr>
          <p:grpSpPr>
            <a:xfrm rot="5400000">
              <a:off x="4312496" y="-2474838"/>
              <a:ext cx="234517" cy="8422961"/>
              <a:chOff x="474963" y="1388410"/>
              <a:chExt cx="234517" cy="1805255"/>
            </a:xfrm>
          </p:grpSpPr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7E148DDE-0E25-40EC-8094-D34246253F32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6" name="Picture 2" descr="Bildergebnis fÃ¼r holzmaserung">
                <a:extLst>
                  <a:ext uri="{FF2B5EF4-FFF2-40B4-BE49-F238E27FC236}">
                    <a16:creationId xmlns:a16="http://schemas.microsoft.com/office/drawing/2014/main" id="{964F620A-08E4-42E8-A9DC-BE7D54795B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4FF9C0FF-6690-498F-8FE8-37A295B0667A}"/>
                </a:ext>
              </a:extLst>
            </p:cNvPr>
            <p:cNvGrpSpPr/>
            <p:nvPr/>
          </p:nvGrpSpPr>
          <p:grpSpPr>
            <a:xfrm rot="5400000">
              <a:off x="8175455" y="1698424"/>
              <a:ext cx="449345" cy="85011"/>
              <a:chOff x="371836" y="1611153"/>
              <a:chExt cx="449345" cy="85011"/>
            </a:xfrm>
          </p:grpSpPr>
          <p:sp>
            <p:nvSpPr>
              <p:cNvPr id="107" name="Rechteck 69">
                <a:extLst>
                  <a:ext uri="{FF2B5EF4-FFF2-40B4-BE49-F238E27FC236}">
                    <a16:creationId xmlns:a16="http://schemas.microsoft.com/office/drawing/2014/main" id="{009C5392-CB17-4EEB-BFCA-440F65522AE5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8" name="Rechteck 69">
                <a:extLst>
                  <a:ext uri="{FF2B5EF4-FFF2-40B4-BE49-F238E27FC236}">
                    <a16:creationId xmlns:a16="http://schemas.microsoft.com/office/drawing/2014/main" id="{325F148E-7C31-498C-86F6-F28D80C648B6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4" name="Gruppieren 133">
              <a:extLst>
                <a:ext uri="{FF2B5EF4-FFF2-40B4-BE49-F238E27FC236}">
                  <a16:creationId xmlns:a16="http://schemas.microsoft.com/office/drawing/2014/main" id="{25E7DD7B-F459-45AB-83C7-A82C3D87977A}"/>
                </a:ext>
              </a:extLst>
            </p:cNvPr>
            <p:cNvGrpSpPr/>
            <p:nvPr/>
          </p:nvGrpSpPr>
          <p:grpSpPr>
            <a:xfrm rot="5400000">
              <a:off x="274212" y="1700676"/>
              <a:ext cx="453085" cy="83303"/>
              <a:chOff x="362455" y="2952363"/>
              <a:chExt cx="453085" cy="83303"/>
            </a:xfrm>
          </p:grpSpPr>
          <p:sp>
            <p:nvSpPr>
              <p:cNvPr id="115" name="Rechteck 69">
                <a:extLst>
                  <a:ext uri="{FF2B5EF4-FFF2-40B4-BE49-F238E27FC236}">
                    <a16:creationId xmlns:a16="http://schemas.microsoft.com/office/drawing/2014/main" id="{1357261B-FA39-4342-957D-1BADD19E8B69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6" name="Rechteck 69">
                <a:extLst>
                  <a:ext uri="{FF2B5EF4-FFF2-40B4-BE49-F238E27FC236}">
                    <a16:creationId xmlns:a16="http://schemas.microsoft.com/office/drawing/2014/main" id="{F0B700BC-1128-491A-9C21-7B719D4A9624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27" name="Gruppieren 126">
              <a:extLst>
                <a:ext uri="{FF2B5EF4-FFF2-40B4-BE49-F238E27FC236}">
                  <a16:creationId xmlns:a16="http://schemas.microsoft.com/office/drawing/2014/main" id="{7D62CFB4-75F2-4F9D-B2F8-DEDAF0BE9405}"/>
                </a:ext>
              </a:extLst>
            </p:cNvPr>
            <p:cNvGrpSpPr/>
            <p:nvPr/>
          </p:nvGrpSpPr>
          <p:grpSpPr>
            <a:xfrm>
              <a:off x="4070238" y="1605373"/>
              <a:ext cx="411706" cy="244582"/>
              <a:chOff x="3631524" y="1509583"/>
              <a:chExt cx="411706" cy="244582"/>
            </a:xfrm>
          </p:grpSpPr>
          <p:grpSp>
            <p:nvGrpSpPr>
              <p:cNvPr id="109" name="Gruppieren 108">
                <a:extLst>
                  <a:ext uri="{FF2B5EF4-FFF2-40B4-BE49-F238E27FC236}">
                    <a16:creationId xmlns:a16="http://schemas.microsoft.com/office/drawing/2014/main" id="{D1A8239F-FA11-427E-8233-8ABE897891A5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22" name="Gleichschenkliges Dreieck 121">
                  <a:extLst>
                    <a:ext uri="{FF2B5EF4-FFF2-40B4-BE49-F238E27FC236}">
                      <a16:creationId xmlns:a16="http://schemas.microsoft.com/office/drawing/2014/main" id="{947F37A1-15CC-4E88-84D1-9702ADB9D407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3" name="Gleichschenkliges Dreieck 122">
                  <a:extLst>
                    <a:ext uri="{FF2B5EF4-FFF2-40B4-BE49-F238E27FC236}">
                      <a16:creationId xmlns:a16="http://schemas.microsoft.com/office/drawing/2014/main" id="{D437EE86-B7DF-4D69-B6CC-99B723C98826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4" name="Gleichschenkliges Dreieck 123">
                  <a:extLst>
                    <a:ext uri="{FF2B5EF4-FFF2-40B4-BE49-F238E27FC236}">
                      <a16:creationId xmlns:a16="http://schemas.microsoft.com/office/drawing/2014/main" id="{EE790871-62ED-49F5-BF72-A0F40C65465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5" name="Gleichschenkliges Dreieck 26">
                  <a:extLst>
                    <a:ext uri="{FF2B5EF4-FFF2-40B4-BE49-F238E27FC236}">
                      <a16:creationId xmlns:a16="http://schemas.microsoft.com/office/drawing/2014/main" id="{4FF7B637-6C1D-418A-8ADB-2A529F5866C9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6" name="Gleichschenkliges Dreieck 26">
                  <a:extLst>
                    <a:ext uri="{FF2B5EF4-FFF2-40B4-BE49-F238E27FC236}">
                      <a16:creationId xmlns:a16="http://schemas.microsoft.com/office/drawing/2014/main" id="{BD7E86DF-437D-4282-A697-F1E3F1C200D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10" name="Gruppieren 109">
                <a:extLst>
                  <a:ext uri="{FF2B5EF4-FFF2-40B4-BE49-F238E27FC236}">
                    <a16:creationId xmlns:a16="http://schemas.microsoft.com/office/drawing/2014/main" id="{82EB6692-0BB8-4DDB-A253-E111791247FD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17" name="Gleichschenkliges Dreieck 116">
                  <a:extLst>
                    <a:ext uri="{FF2B5EF4-FFF2-40B4-BE49-F238E27FC236}">
                      <a16:creationId xmlns:a16="http://schemas.microsoft.com/office/drawing/2014/main" id="{76122C88-A936-44FB-8FE1-3C2E0D9E4208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8" name="Gleichschenkliges Dreieck 117">
                  <a:extLst>
                    <a:ext uri="{FF2B5EF4-FFF2-40B4-BE49-F238E27FC236}">
                      <a16:creationId xmlns:a16="http://schemas.microsoft.com/office/drawing/2014/main" id="{18C9AEF6-9ADE-4C85-844C-591A8885AECF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9" name="Gleichschenkliges Dreieck 118">
                  <a:extLst>
                    <a:ext uri="{FF2B5EF4-FFF2-40B4-BE49-F238E27FC236}">
                      <a16:creationId xmlns:a16="http://schemas.microsoft.com/office/drawing/2014/main" id="{FA5F32E0-056F-4F4C-A436-3784B63D9AEA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0" name="Gleichschenkliges Dreieck 26">
                  <a:extLst>
                    <a:ext uri="{FF2B5EF4-FFF2-40B4-BE49-F238E27FC236}">
                      <a16:creationId xmlns:a16="http://schemas.microsoft.com/office/drawing/2014/main" id="{610CA2CF-4B4F-453B-BC22-B05945B0974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1" name="Gleichschenkliges Dreieck 26">
                  <a:extLst>
                    <a:ext uri="{FF2B5EF4-FFF2-40B4-BE49-F238E27FC236}">
                      <a16:creationId xmlns:a16="http://schemas.microsoft.com/office/drawing/2014/main" id="{593C9F5E-68E4-41EA-987D-2145EDCC5908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11" name="Kreis: nicht ausgefüllt 110">
                <a:extLst>
                  <a:ext uri="{FF2B5EF4-FFF2-40B4-BE49-F238E27FC236}">
                    <a16:creationId xmlns:a16="http://schemas.microsoft.com/office/drawing/2014/main" id="{D7E86506-5AAC-40FE-90DB-D559177C9071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Kreis: nicht ausgefüllt 111">
                <a:extLst>
                  <a:ext uri="{FF2B5EF4-FFF2-40B4-BE49-F238E27FC236}">
                    <a16:creationId xmlns:a16="http://schemas.microsoft.com/office/drawing/2014/main" id="{8EC53BCF-53A2-4D71-AD47-A71E25CA88A9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6D53ED9B-C3A3-462F-AD35-8CD192844FCE}"/>
              </a:ext>
            </a:extLst>
          </p:cNvPr>
          <p:cNvGrpSpPr/>
          <p:nvPr/>
        </p:nvGrpSpPr>
        <p:grpSpPr>
          <a:xfrm>
            <a:off x="904906" y="5639674"/>
            <a:ext cx="9229694" cy="417306"/>
            <a:chOff x="904906" y="5639674"/>
            <a:chExt cx="6873816" cy="417306"/>
          </a:xfrm>
        </p:grpSpPr>
        <p:grpSp>
          <p:nvGrpSpPr>
            <p:cNvPr id="289" name="Gruppieren 288">
              <a:extLst>
                <a:ext uri="{FF2B5EF4-FFF2-40B4-BE49-F238E27FC236}">
                  <a16:creationId xmlns:a16="http://schemas.microsoft.com/office/drawing/2014/main" id="{26B4EAF2-5022-45C0-9F5D-FC8B62002240}"/>
                </a:ext>
              </a:extLst>
            </p:cNvPr>
            <p:cNvGrpSpPr/>
            <p:nvPr/>
          </p:nvGrpSpPr>
          <p:grpSpPr>
            <a:xfrm>
              <a:off x="5042698" y="5639674"/>
              <a:ext cx="662784" cy="403790"/>
              <a:chOff x="8934722" y="2370511"/>
              <a:chExt cx="2724973" cy="1351311"/>
            </a:xfrm>
          </p:grpSpPr>
          <p:sp>
            <p:nvSpPr>
              <p:cNvPr id="290" name="Freihandform: Form 289">
                <a:extLst>
                  <a:ext uri="{FF2B5EF4-FFF2-40B4-BE49-F238E27FC236}">
                    <a16:creationId xmlns:a16="http://schemas.microsoft.com/office/drawing/2014/main" id="{7AFF3E88-00BC-4142-B017-0688194C3C1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91" name="Gruppieren 290">
                <a:extLst>
                  <a:ext uri="{FF2B5EF4-FFF2-40B4-BE49-F238E27FC236}">
                    <a16:creationId xmlns:a16="http://schemas.microsoft.com/office/drawing/2014/main" id="{952C3B61-DE7B-44F7-8EA9-90E5DA0EBF20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93" name="Gleichschenkliges Dreieck 292">
                  <a:extLst>
                    <a:ext uri="{FF2B5EF4-FFF2-40B4-BE49-F238E27FC236}">
                      <a16:creationId xmlns:a16="http://schemas.microsoft.com/office/drawing/2014/main" id="{0617C13A-2BF0-4E62-805B-A608A77B6CA3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4" name="Gleichschenkliges Dreieck 293">
                  <a:extLst>
                    <a:ext uri="{FF2B5EF4-FFF2-40B4-BE49-F238E27FC236}">
                      <a16:creationId xmlns:a16="http://schemas.microsoft.com/office/drawing/2014/main" id="{C360C1BA-7A04-4829-B634-F9DC09CC985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5" name="Gleichschenkliges Dreieck 147">
                  <a:extLst>
                    <a:ext uri="{FF2B5EF4-FFF2-40B4-BE49-F238E27FC236}">
                      <a16:creationId xmlns:a16="http://schemas.microsoft.com/office/drawing/2014/main" id="{119C6B57-0846-430A-8F04-99DEBEBAA9B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6" name="Gleichschenkliges Dreieck 147">
                  <a:extLst>
                    <a:ext uri="{FF2B5EF4-FFF2-40B4-BE49-F238E27FC236}">
                      <a16:creationId xmlns:a16="http://schemas.microsoft.com/office/drawing/2014/main" id="{0D19A7C8-1A2C-43A4-B9E9-8A0F389EDCFF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7" name="Gleichschenkliges Dreieck 147">
                  <a:extLst>
                    <a:ext uri="{FF2B5EF4-FFF2-40B4-BE49-F238E27FC236}">
                      <a16:creationId xmlns:a16="http://schemas.microsoft.com/office/drawing/2014/main" id="{C96CE1E2-66E5-4D02-80D0-A2ACD24E9514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8" name="Gleichschenkliges Dreieck 147">
                  <a:extLst>
                    <a:ext uri="{FF2B5EF4-FFF2-40B4-BE49-F238E27FC236}">
                      <a16:creationId xmlns:a16="http://schemas.microsoft.com/office/drawing/2014/main" id="{4A0F688E-30F5-4943-AD3C-66CA1CC936A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92" name="Rechteck 291">
                <a:extLst>
                  <a:ext uri="{FF2B5EF4-FFF2-40B4-BE49-F238E27FC236}">
                    <a16:creationId xmlns:a16="http://schemas.microsoft.com/office/drawing/2014/main" id="{45F9BA3F-1292-4391-A389-64B0F53C3341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99" name="Gruppieren 298">
              <a:extLst>
                <a:ext uri="{FF2B5EF4-FFF2-40B4-BE49-F238E27FC236}">
                  <a16:creationId xmlns:a16="http://schemas.microsoft.com/office/drawing/2014/main" id="{16076ED4-AF31-41A9-B0A4-B6BFB560044C}"/>
                </a:ext>
              </a:extLst>
            </p:cNvPr>
            <p:cNvGrpSpPr/>
            <p:nvPr/>
          </p:nvGrpSpPr>
          <p:grpSpPr>
            <a:xfrm>
              <a:off x="5730742" y="5639674"/>
              <a:ext cx="662784" cy="403790"/>
              <a:chOff x="8934722" y="2370511"/>
              <a:chExt cx="2724973" cy="1351311"/>
            </a:xfrm>
          </p:grpSpPr>
          <p:sp>
            <p:nvSpPr>
              <p:cNvPr id="300" name="Freihandform: Form 299">
                <a:extLst>
                  <a:ext uri="{FF2B5EF4-FFF2-40B4-BE49-F238E27FC236}">
                    <a16:creationId xmlns:a16="http://schemas.microsoft.com/office/drawing/2014/main" id="{58DE3EA4-4A1F-458D-A5BD-9C365F7094CE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01" name="Gruppieren 300">
                <a:extLst>
                  <a:ext uri="{FF2B5EF4-FFF2-40B4-BE49-F238E27FC236}">
                    <a16:creationId xmlns:a16="http://schemas.microsoft.com/office/drawing/2014/main" id="{F9AB34A9-2B91-4D3A-B3EE-43A245ABD8C5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03" name="Gleichschenkliges Dreieck 302">
                  <a:extLst>
                    <a:ext uri="{FF2B5EF4-FFF2-40B4-BE49-F238E27FC236}">
                      <a16:creationId xmlns:a16="http://schemas.microsoft.com/office/drawing/2014/main" id="{37FCA0B2-09F4-4FC0-94C0-6E721E5BFF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4" name="Gleichschenkliges Dreieck 303">
                  <a:extLst>
                    <a:ext uri="{FF2B5EF4-FFF2-40B4-BE49-F238E27FC236}">
                      <a16:creationId xmlns:a16="http://schemas.microsoft.com/office/drawing/2014/main" id="{0C96A0AF-0619-4BBC-8449-A56C3B1FBA35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5" name="Gleichschenkliges Dreieck 147">
                  <a:extLst>
                    <a:ext uri="{FF2B5EF4-FFF2-40B4-BE49-F238E27FC236}">
                      <a16:creationId xmlns:a16="http://schemas.microsoft.com/office/drawing/2014/main" id="{8CC67489-CF23-4C6C-8F0B-3A2418D6A227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6" name="Gleichschenkliges Dreieck 147">
                  <a:extLst>
                    <a:ext uri="{FF2B5EF4-FFF2-40B4-BE49-F238E27FC236}">
                      <a16:creationId xmlns:a16="http://schemas.microsoft.com/office/drawing/2014/main" id="{3275E840-95E5-4FF7-9E3E-76466FC0CA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7" name="Gleichschenkliges Dreieck 147">
                  <a:extLst>
                    <a:ext uri="{FF2B5EF4-FFF2-40B4-BE49-F238E27FC236}">
                      <a16:creationId xmlns:a16="http://schemas.microsoft.com/office/drawing/2014/main" id="{57DA122F-2E98-4362-8C5B-459186B5CB0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8" name="Gleichschenkliges Dreieck 147">
                  <a:extLst>
                    <a:ext uri="{FF2B5EF4-FFF2-40B4-BE49-F238E27FC236}">
                      <a16:creationId xmlns:a16="http://schemas.microsoft.com/office/drawing/2014/main" id="{306345A6-6C82-4EEF-A9BE-68426BC11E47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02" name="Rechteck 301">
                <a:extLst>
                  <a:ext uri="{FF2B5EF4-FFF2-40B4-BE49-F238E27FC236}">
                    <a16:creationId xmlns:a16="http://schemas.microsoft.com/office/drawing/2014/main" id="{01EF6853-1714-442A-B3EA-4876CF03B51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09" name="Gruppieren 308">
              <a:extLst>
                <a:ext uri="{FF2B5EF4-FFF2-40B4-BE49-F238E27FC236}">
                  <a16:creationId xmlns:a16="http://schemas.microsoft.com/office/drawing/2014/main" id="{86CD2130-23E4-40D2-AC1A-67EE8B4A9D00}"/>
                </a:ext>
              </a:extLst>
            </p:cNvPr>
            <p:cNvGrpSpPr/>
            <p:nvPr/>
          </p:nvGrpSpPr>
          <p:grpSpPr>
            <a:xfrm>
              <a:off x="3648665" y="5646639"/>
              <a:ext cx="662784" cy="403790"/>
              <a:chOff x="8934722" y="2370511"/>
              <a:chExt cx="2724973" cy="1351311"/>
            </a:xfrm>
          </p:grpSpPr>
          <p:sp>
            <p:nvSpPr>
              <p:cNvPr id="310" name="Freihandform: Form 309">
                <a:extLst>
                  <a:ext uri="{FF2B5EF4-FFF2-40B4-BE49-F238E27FC236}">
                    <a16:creationId xmlns:a16="http://schemas.microsoft.com/office/drawing/2014/main" id="{7A26C8E2-E541-4AEB-ABD4-C0B926E30FE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11" name="Gruppieren 310">
                <a:extLst>
                  <a:ext uri="{FF2B5EF4-FFF2-40B4-BE49-F238E27FC236}">
                    <a16:creationId xmlns:a16="http://schemas.microsoft.com/office/drawing/2014/main" id="{54DCCBDC-78B5-4674-AB42-BDAC84D9DCA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13" name="Gleichschenkliges Dreieck 312">
                  <a:extLst>
                    <a:ext uri="{FF2B5EF4-FFF2-40B4-BE49-F238E27FC236}">
                      <a16:creationId xmlns:a16="http://schemas.microsoft.com/office/drawing/2014/main" id="{82D0DFE1-2120-42EA-96C6-B7319E00EB0C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4" name="Gleichschenkliges Dreieck 313">
                  <a:extLst>
                    <a:ext uri="{FF2B5EF4-FFF2-40B4-BE49-F238E27FC236}">
                      <a16:creationId xmlns:a16="http://schemas.microsoft.com/office/drawing/2014/main" id="{B67C33C4-0DE1-4B96-BD5B-2BC118C3751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5" name="Gleichschenkliges Dreieck 147">
                  <a:extLst>
                    <a:ext uri="{FF2B5EF4-FFF2-40B4-BE49-F238E27FC236}">
                      <a16:creationId xmlns:a16="http://schemas.microsoft.com/office/drawing/2014/main" id="{D51C47B8-ECDE-4210-9172-4C10FE15DDB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6" name="Gleichschenkliges Dreieck 147">
                  <a:extLst>
                    <a:ext uri="{FF2B5EF4-FFF2-40B4-BE49-F238E27FC236}">
                      <a16:creationId xmlns:a16="http://schemas.microsoft.com/office/drawing/2014/main" id="{C9B06C0E-954A-4C7F-8C3A-12A7AA990EA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7" name="Gleichschenkliges Dreieck 147">
                  <a:extLst>
                    <a:ext uri="{FF2B5EF4-FFF2-40B4-BE49-F238E27FC236}">
                      <a16:creationId xmlns:a16="http://schemas.microsoft.com/office/drawing/2014/main" id="{5453D601-3648-4E53-AC7D-45709FCFB28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8" name="Gleichschenkliges Dreieck 147">
                  <a:extLst>
                    <a:ext uri="{FF2B5EF4-FFF2-40B4-BE49-F238E27FC236}">
                      <a16:creationId xmlns:a16="http://schemas.microsoft.com/office/drawing/2014/main" id="{71F35E0A-9B6B-4855-B767-A177825345C9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12" name="Rechteck 311">
                <a:extLst>
                  <a:ext uri="{FF2B5EF4-FFF2-40B4-BE49-F238E27FC236}">
                    <a16:creationId xmlns:a16="http://schemas.microsoft.com/office/drawing/2014/main" id="{498A2963-0CC4-49AA-BD79-F26309317FC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19" name="Gruppieren 318">
              <a:extLst>
                <a:ext uri="{FF2B5EF4-FFF2-40B4-BE49-F238E27FC236}">
                  <a16:creationId xmlns:a16="http://schemas.microsoft.com/office/drawing/2014/main" id="{04B2126C-93F6-4EC3-9C55-126FD12F3C36}"/>
                </a:ext>
              </a:extLst>
            </p:cNvPr>
            <p:cNvGrpSpPr/>
            <p:nvPr/>
          </p:nvGrpSpPr>
          <p:grpSpPr>
            <a:xfrm>
              <a:off x="4336709" y="5646639"/>
              <a:ext cx="662784" cy="403790"/>
              <a:chOff x="8934722" y="2370511"/>
              <a:chExt cx="2724973" cy="1351311"/>
            </a:xfrm>
          </p:grpSpPr>
          <p:sp>
            <p:nvSpPr>
              <p:cNvPr id="320" name="Freihandform: Form 319">
                <a:extLst>
                  <a:ext uri="{FF2B5EF4-FFF2-40B4-BE49-F238E27FC236}">
                    <a16:creationId xmlns:a16="http://schemas.microsoft.com/office/drawing/2014/main" id="{D3C38B52-AAD0-49FF-97AB-64B34F342F5C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21" name="Gruppieren 320">
                <a:extLst>
                  <a:ext uri="{FF2B5EF4-FFF2-40B4-BE49-F238E27FC236}">
                    <a16:creationId xmlns:a16="http://schemas.microsoft.com/office/drawing/2014/main" id="{19A93820-E337-4C72-BEE4-3A7B9DC2FC33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23" name="Gleichschenkliges Dreieck 322">
                  <a:extLst>
                    <a:ext uri="{FF2B5EF4-FFF2-40B4-BE49-F238E27FC236}">
                      <a16:creationId xmlns:a16="http://schemas.microsoft.com/office/drawing/2014/main" id="{F74B0685-D598-426C-B12B-11375A169A7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4" name="Gleichschenkliges Dreieck 323">
                  <a:extLst>
                    <a:ext uri="{FF2B5EF4-FFF2-40B4-BE49-F238E27FC236}">
                      <a16:creationId xmlns:a16="http://schemas.microsoft.com/office/drawing/2014/main" id="{42E782A3-8C91-4897-BD7D-2ADD31EA46F6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5" name="Gleichschenkliges Dreieck 147">
                  <a:extLst>
                    <a:ext uri="{FF2B5EF4-FFF2-40B4-BE49-F238E27FC236}">
                      <a16:creationId xmlns:a16="http://schemas.microsoft.com/office/drawing/2014/main" id="{A824D5D4-262F-4C76-ADDD-51D06984F57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6" name="Gleichschenkliges Dreieck 147">
                  <a:extLst>
                    <a:ext uri="{FF2B5EF4-FFF2-40B4-BE49-F238E27FC236}">
                      <a16:creationId xmlns:a16="http://schemas.microsoft.com/office/drawing/2014/main" id="{7BF9FFCA-40A5-4244-A796-F86EA5AC24A0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7" name="Gleichschenkliges Dreieck 147">
                  <a:extLst>
                    <a:ext uri="{FF2B5EF4-FFF2-40B4-BE49-F238E27FC236}">
                      <a16:creationId xmlns:a16="http://schemas.microsoft.com/office/drawing/2014/main" id="{15C4E833-E34A-4B55-9492-E208C3444E2A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8" name="Gleichschenkliges Dreieck 147">
                  <a:extLst>
                    <a:ext uri="{FF2B5EF4-FFF2-40B4-BE49-F238E27FC236}">
                      <a16:creationId xmlns:a16="http://schemas.microsoft.com/office/drawing/2014/main" id="{8953FBAA-EA46-4611-B04B-1121238FEE13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22" name="Rechteck 321">
                <a:extLst>
                  <a:ext uri="{FF2B5EF4-FFF2-40B4-BE49-F238E27FC236}">
                    <a16:creationId xmlns:a16="http://schemas.microsoft.com/office/drawing/2014/main" id="{48A9597C-2508-4B0B-8A32-509A15616112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69" name="Gruppieren 268">
              <a:extLst>
                <a:ext uri="{FF2B5EF4-FFF2-40B4-BE49-F238E27FC236}">
                  <a16:creationId xmlns:a16="http://schemas.microsoft.com/office/drawing/2014/main" id="{37D2111B-A172-48DD-BDC6-8FA6AE65D1AD}"/>
                </a:ext>
              </a:extLst>
            </p:cNvPr>
            <p:cNvGrpSpPr/>
            <p:nvPr/>
          </p:nvGrpSpPr>
          <p:grpSpPr>
            <a:xfrm>
              <a:off x="2298939" y="5646225"/>
              <a:ext cx="662784" cy="403790"/>
              <a:chOff x="8934722" y="2370511"/>
              <a:chExt cx="2724973" cy="1351311"/>
            </a:xfrm>
          </p:grpSpPr>
          <p:sp>
            <p:nvSpPr>
              <p:cNvPr id="270" name="Freihandform: Form 269">
                <a:extLst>
                  <a:ext uri="{FF2B5EF4-FFF2-40B4-BE49-F238E27FC236}">
                    <a16:creationId xmlns:a16="http://schemas.microsoft.com/office/drawing/2014/main" id="{3091F7AC-FCA1-4F1C-8286-DD2F9196B440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71" name="Gruppieren 270">
                <a:extLst>
                  <a:ext uri="{FF2B5EF4-FFF2-40B4-BE49-F238E27FC236}">
                    <a16:creationId xmlns:a16="http://schemas.microsoft.com/office/drawing/2014/main" id="{F74B80A6-EDCE-472A-B0B0-ED9E1070DCBA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73" name="Gleichschenkliges Dreieck 272">
                  <a:extLst>
                    <a:ext uri="{FF2B5EF4-FFF2-40B4-BE49-F238E27FC236}">
                      <a16:creationId xmlns:a16="http://schemas.microsoft.com/office/drawing/2014/main" id="{40995344-F642-48B7-A767-2F19E48647DE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4" name="Gleichschenkliges Dreieck 273">
                  <a:extLst>
                    <a:ext uri="{FF2B5EF4-FFF2-40B4-BE49-F238E27FC236}">
                      <a16:creationId xmlns:a16="http://schemas.microsoft.com/office/drawing/2014/main" id="{02B19718-6C31-4E85-844C-862287518DD1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5" name="Gleichschenkliges Dreieck 147">
                  <a:extLst>
                    <a:ext uri="{FF2B5EF4-FFF2-40B4-BE49-F238E27FC236}">
                      <a16:creationId xmlns:a16="http://schemas.microsoft.com/office/drawing/2014/main" id="{B7056F38-FD52-4598-9713-CCD0E478BE4D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6" name="Gleichschenkliges Dreieck 147">
                  <a:extLst>
                    <a:ext uri="{FF2B5EF4-FFF2-40B4-BE49-F238E27FC236}">
                      <a16:creationId xmlns:a16="http://schemas.microsoft.com/office/drawing/2014/main" id="{959BF80B-4361-414C-8E40-94B822E1E3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7" name="Gleichschenkliges Dreieck 147">
                  <a:extLst>
                    <a:ext uri="{FF2B5EF4-FFF2-40B4-BE49-F238E27FC236}">
                      <a16:creationId xmlns:a16="http://schemas.microsoft.com/office/drawing/2014/main" id="{06EA2BBB-3A06-49AE-874F-A99AF6EAED6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8" name="Gleichschenkliges Dreieck 147">
                  <a:extLst>
                    <a:ext uri="{FF2B5EF4-FFF2-40B4-BE49-F238E27FC236}">
                      <a16:creationId xmlns:a16="http://schemas.microsoft.com/office/drawing/2014/main" id="{B3C6035A-E6A3-4B51-92F8-32E953A33D45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72" name="Rechteck 271">
                <a:extLst>
                  <a:ext uri="{FF2B5EF4-FFF2-40B4-BE49-F238E27FC236}">
                    <a16:creationId xmlns:a16="http://schemas.microsoft.com/office/drawing/2014/main" id="{3FF9E939-62A1-4582-AE91-5753A9D3FBBD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79" name="Gruppieren 278">
              <a:extLst>
                <a:ext uri="{FF2B5EF4-FFF2-40B4-BE49-F238E27FC236}">
                  <a16:creationId xmlns:a16="http://schemas.microsoft.com/office/drawing/2014/main" id="{99D2EBEB-CD31-46B1-957B-D7B0C8F0207F}"/>
                </a:ext>
              </a:extLst>
            </p:cNvPr>
            <p:cNvGrpSpPr/>
            <p:nvPr/>
          </p:nvGrpSpPr>
          <p:grpSpPr>
            <a:xfrm>
              <a:off x="2986983" y="5646225"/>
              <a:ext cx="662784" cy="403790"/>
              <a:chOff x="8934722" y="2370511"/>
              <a:chExt cx="2724973" cy="1351311"/>
            </a:xfrm>
          </p:grpSpPr>
          <p:sp>
            <p:nvSpPr>
              <p:cNvPr id="280" name="Freihandform: Form 279">
                <a:extLst>
                  <a:ext uri="{FF2B5EF4-FFF2-40B4-BE49-F238E27FC236}">
                    <a16:creationId xmlns:a16="http://schemas.microsoft.com/office/drawing/2014/main" id="{2D89EB20-ED64-4B85-BEFD-6CE6474E874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81" name="Gruppieren 280">
                <a:extLst>
                  <a:ext uri="{FF2B5EF4-FFF2-40B4-BE49-F238E27FC236}">
                    <a16:creationId xmlns:a16="http://schemas.microsoft.com/office/drawing/2014/main" id="{508CAD52-F297-45C2-AE23-1BBE78F6775C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83" name="Gleichschenkliges Dreieck 282">
                  <a:extLst>
                    <a:ext uri="{FF2B5EF4-FFF2-40B4-BE49-F238E27FC236}">
                      <a16:creationId xmlns:a16="http://schemas.microsoft.com/office/drawing/2014/main" id="{98B66AFB-06E6-4ECE-B18D-E064A19C1A4F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4" name="Gleichschenkliges Dreieck 283">
                  <a:extLst>
                    <a:ext uri="{FF2B5EF4-FFF2-40B4-BE49-F238E27FC236}">
                      <a16:creationId xmlns:a16="http://schemas.microsoft.com/office/drawing/2014/main" id="{677A68EA-A8CC-4291-8469-31173521FCFC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5" name="Gleichschenkliges Dreieck 147">
                  <a:extLst>
                    <a:ext uri="{FF2B5EF4-FFF2-40B4-BE49-F238E27FC236}">
                      <a16:creationId xmlns:a16="http://schemas.microsoft.com/office/drawing/2014/main" id="{26B0C73E-B113-4AEC-84F2-1D15CE464EA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6" name="Gleichschenkliges Dreieck 147">
                  <a:extLst>
                    <a:ext uri="{FF2B5EF4-FFF2-40B4-BE49-F238E27FC236}">
                      <a16:creationId xmlns:a16="http://schemas.microsoft.com/office/drawing/2014/main" id="{5DBB3B05-DBD7-4278-9EA5-D411A5A0508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7" name="Gleichschenkliges Dreieck 147">
                  <a:extLst>
                    <a:ext uri="{FF2B5EF4-FFF2-40B4-BE49-F238E27FC236}">
                      <a16:creationId xmlns:a16="http://schemas.microsoft.com/office/drawing/2014/main" id="{38C9B588-66FA-44B7-85D7-D5624C6DD168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8" name="Gleichschenkliges Dreieck 147">
                  <a:extLst>
                    <a:ext uri="{FF2B5EF4-FFF2-40B4-BE49-F238E27FC236}">
                      <a16:creationId xmlns:a16="http://schemas.microsoft.com/office/drawing/2014/main" id="{080F6F2E-8308-44B3-8393-BAEA92CC787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82" name="Rechteck 281">
                <a:extLst>
                  <a:ext uri="{FF2B5EF4-FFF2-40B4-BE49-F238E27FC236}">
                    <a16:creationId xmlns:a16="http://schemas.microsoft.com/office/drawing/2014/main" id="{0F811511-A689-49F8-B4E0-4BA3AA38EFDA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28" name="Gruppieren 227">
              <a:extLst>
                <a:ext uri="{FF2B5EF4-FFF2-40B4-BE49-F238E27FC236}">
                  <a16:creationId xmlns:a16="http://schemas.microsoft.com/office/drawing/2014/main" id="{C763A58D-065D-43D4-90FD-1CC2BC887A46}"/>
                </a:ext>
              </a:extLst>
            </p:cNvPr>
            <p:cNvGrpSpPr/>
            <p:nvPr/>
          </p:nvGrpSpPr>
          <p:grpSpPr>
            <a:xfrm>
              <a:off x="904906" y="5653190"/>
              <a:ext cx="662784" cy="403790"/>
              <a:chOff x="8934722" y="2370511"/>
              <a:chExt cx="2724973" cy="1351311"/>
            </a:xfrm>
          </p:grpSpPr>
          <p:sp>
            <p:nvSpPr>
              <p:cNvPr id="229" name="Freihandform: Form 228">
                <a:extLst>
                  <a:ext uri="{FF2B5EF4-FFF2-40B4-BE49-F238E27FC236}">
                    <a16:creationId xmlns:a16="http://schemas.microsoft.com/office/drawing/2014/main" id="{FA5324FF-1DD1-4C36-9955-A78F3ED927B2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30" name="Gruppieren 229">
                <a:extLst>
                  <a:ext uri="{FF2B5EF4-FFF2-40B4-BE49-F238E27FC236}">
                    <a16:creationId xmlns:a16="http://schemas.microsoft.com/office/drawing/2014/main" id="{1811A094-4D66-4876-A1F5-E1D01EED8C74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32" name="Gleichschenkliges Dreieck 231">
                  <a:extLst>
                    <a:ext uri="{FF2B5EF4-FFF2-40B4-BE49-F238E27FC236}">
                      <a16:creationId xmlns:a16="http://schemas.microsoft.com/office/drawing/2014/main" id="{F2A70D53-C0A0-4BC7-8E0B-C133B12A1231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3" name="Gleichschenkliges Dreieck 232">
                  <a:extLst>
                    <a:ext uri="{FF2B5EF4-FFF2-40B4-BE49-F238E27FC236}">
                      <a16:creationId xmlns:a16="http://schemas.microsoft.com/office/drawing/2014/main" id="{9DA688CA-034D-4138-8792-80FB9C2BA303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4" name="Gleichschenkliges Dreieck 147">
                  <a:extLst>
                    <a:ext uri="{FF2B5EF4-FFF2-40B4-BE49-F238E27FC236}">
                      <a16:creationId xmlns:a16="http://schemas.microsoft.com/office/drawing/2014/main" id="{AD6FAECE-1159-4794-A2E1-980D8E68B65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5" name="Gleichschenkliges Dreieck 147">
                  <a:extLst>
                    <a:ext uri="{FF2B5EF4-FFF2-40B4-BE49-F238E27FC236}">
                      <a16:creationId xmlns:a16="http://schemas.microsoft.com/office/drawing/2014/main" id="{343F4C01-F92D-425F-B517-71A94E02E9E4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6" name="Gleichschenkliges Dreieck 147">
                  <a:extLst>
                    <a:ext uri="{FF2B5EF4-FFF2-40B4-BE49-F238E27FC236}">
                      <a16:creationId xmlns:a16="http://schemas.microsoft.com/office/drawing/2014/main" id="{B387252B-55F9-42E6-8F63-FF59993DCD4C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7" name="Gleichschenkliges Dreieck 147">
                  <a:extLst>
                    <a:ext uri="{FF2B5EF4-FFF2-40B4-BE49-F238E27FC236}">
                      <a16:creationId xmlns:a16="http://schemas.microsoft.com/office/drawing/2014/main" id="{1B574D68-A44F-4791-8147-4BCA793198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31" name="Rechteck 230">
                <a:extLst>
                  <a:ext uri="{FF2B5EF4-FFF2-40B4-BE49-F238E27FC236}">
                    <a16:creationId xmlns:a16="http://schemas.microsoft.com/office/drawing/2014/main" id="{3360BF96-1710-47F8-87B5-A2C7B9656D1B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38" name="Gruppieren 237">
              <a:extLst>
                <a:ext uri="{FF2B5EF4-FFF2-40B4-BE49-F238E27FC236}">
                  <a16:creationId xmlns:a16="http://schemas.microsoft.com/office/drawing/2014/main" id="{E4B7BF86-73AE-4EC1-B1B7-9BA87C468777}"/>
                </a:ext>
              </a:extLst>
            </p:cNvPr>
            <p:cNvGrpSpPr/>
            <p:nvPr/>
          </p:nvGrpSpPr>
          <p:grpSpPr>
            <a:xfrm>
              <a:off x="1592950" y="5653190"/>
              <a:ext cx="662784" cy="403790"/>
              <a:chOff x="8934722" y="2370511"/>
              <a:chExt cx="2724973" cy="1351311"/>
            </a:xfrm>
          </p:grpSpPr>
          <p:sp>
            <p:nvSpPr>
              <p:cNvPr id="239" name="Freihandform: Form 238">
                <a:extLst>
                  <a:ext uri="{FF2B5EF4-FFF2-40B4-BE49-F238E27FC236}">
                    <a16:creationId xmlns:a16="http://schemas.microsoft.com/office/drawing/2014/main" id="{87107D36-95C8-4A09-9B33-1A3A69178674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40" name="Gruppieren 239">
                <a:extLst>
                  <a:ext uri="{FF2B5EF4-FFF2-40B4-BE49-F238E27FC236}">
                    <a16:creationId xmlns:a16="http://schemas.microsoft.com/office/drawing/2014/main" id="{B2A096C9-FE18-4087-8E56-2FAD8CD39B56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42" name="Gleichschenkliges Dreieck 241">
                  <a:extLst>
                    <a:ext uri="{FF2B5EF4-FFF2-40B4-BE49-F238E27FC236}">
                      <a16:creationId xmlns:a16="http://schemas.microsoft.com/office/drawing/2014/main" id="{CAF5FA15-0AA4-4E27-8394-FEE7D70BCC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3" name="Gleichschenkliges Dreieck 242">
                  <a:extLst>
                    <a:ext uri="{FF2B5EF4-FFF2-40B4-BE49-F238E27FC236}">
                      <a16:creationId xmlns:a16="http://schemas.microsoft.com/office/drawing/2014/main" id="{83BDE975-2D40-42CE-9812-BAFD465767A2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4" name="Gleichschenkliges Dreieck 147">
                  <a:extLst>
                    <a:ext uri="{FF2B5EF4-FFF2-40B4-BE49-F238E27FC236}">
                      <a16:creationId xmlns:a16="http://schemas.microsoft.com/office/drawing/2014/main" id="{03F63BC2-F570-4CFF-8BF0-27F550FD9955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5" name="Gleichschenkliges Dreieck 147">
                  <a:extLst>
                    <a:ext uri="{FF2B5EF4-FFF2-40B4-BE49-F238E27FC236}">
                      <a16:creationId xmlns:a16="http://schemas.microsoft.com/office/drawing/2014/main" id="{005E09FB-3317-4880-B764-2EC875930CE1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6" name="Gleichschenkliges Dreieck 147">
                  <a:extLst>
                    <a:ext uri="{FF2B5EF4-FFF2-40B4-BE49-F238E27FC236}">
                      <a16:creationId xmlns:a16="http://schemas.microsoft.com/office/drawing/2014/main" id="{0B1992C4-A690-422C-BC5F-D14C36EF4C4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7" name="Gleichschenkliges Dreieck 147">
                  <a:extLst>
                    <a:ext uri="{FF2B5EF4-FFF2-40B4-BE49-F238E27FC236}">
                      <a16:creationId xmlns:a16="http://schemas.microsoft.com/office/drawing/2014/main" id="{501DA495-F9C6-40B3-B19A-AE3BCD28906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41" name="Rechteck 240">
                <a:extLst>
                  <a:ext uri="{FF2B5EF4-FFF2-40B4-BE49-F238E27FC236}">
                    <a16:creationId xmlns:a16="http://schemas.microsoft.com/office/drawing/2014/main" id="{6294D310-0F2A-4EB4-BD27-55B065BAF84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29" name="Gruppieren 328">
              <a:extLst>
                <a:ext uri="{FF2B5EF4-FFF2-40B4-BE49-F238E27FC236}">
                  <a16:creationId xmlns:a16="http://schemas.microsoft.com/office/drawing/2014/main" id="{80B11A2A-7F83-49EC-9AAA-3878D5792372}"/>
                </a:ext>
              </a:extLst>
            </p:cNvPr>
            <p:cNvGrpSpPr/>
            <p:nvPr/>
          </p:nvGrpSpPr>
          <p:grpSpPr>
            <a:xfrm>
              <a:off x="6427894" y="5639674"/>
              <a:ext cx="662784" cy="403790"/>
              <a:chOff x="8934722" y="2370511"/>
              <a:chExt cx="2724973" cy="1351311"/>
            </a:xfrm>
          </p:grpSpPr>
          <p:sp>
            <p:nvSpPr>
              <p:cNvPr id="330" name="Freihandform: Form 329">
                <a:extLst>
                  <a:ext uri="{FF2B5EF4-FFF2-40B4-BE49-F238E27FC236}">
                    <a16:creationId xmlns:a16="http://schemas.microsoft.com/office/drawing/2014/main" id="{97ADF482-9B14-4BBB-B44B-87ACCD6B1B2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31" name="Gruppieren 330">
                <a:extLst>
                  <a:ext uri="{FF2B5EF4-FFF2-40B4-BE49-F238E27FC236}">
                    <a16:creationId xmlns:a16="http://schemas.microsoft.com/office/drawing/2014/main" id="{87CD6AD8-7C74-4D22-83F2-4FA11AE9C1E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33" name="Gleichschenkliges Dreieck 332">
                  <a:extLst>
                    <a:ext uri="{FF2B5EF4-FFF2-40B4-BE49-F238E27FC236}">
                      <a16:creationId xmlns:a16="http://schemas.microsoft.com/office/drawing/2014/main" id="{2755D2DD-5CDD-4E30-A501-C5C07CC21C48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4" name="Gleichschenkliges Dreieck 333">
                  <a:extLst>
                    <a:ext uri="{FF2B5EF4-FFF2-40B4-BE49-F238E27FC236}">
                      <a16:creationId xmlns:a16="http://schemas.microsoft.com/office/drawing/2014/main" id="{8E5CDD05-CE7E-415E-9F62-3A8C3BD9CC34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5" name="Gleichschenkliges Dreieck 147">
                  <a:extLst>
                    <a:ext uri="{FF2B5EF4-FFF2-40B4-BE49-F238E27FC236}">
                      <a16:creationId xmlns:a16="http://schemas.microsoft.com/office/drawing/2014/main" id="{277BC1AA-6682-45DC-9028-305D22E0C52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6" name="Gleichschenkliges Dreieck 147">
                  <a:extLst>
                    <a:ext uri="{FF2B5EF4-FFF2-40B4-BE49-F238E27FC236}">
                      <a16:creationId xmlns:a16="http://schemas.microsoft.com/office/drawing/2014/main" id="{7AA60040-9ADC-44A2-83D0-FBA48BE9C3DC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7" name="Gleichschenkliges Dreieck 147">
                  <a:extLst>
                    <a:ext uri="{FF2B5EF4-FFF2-40B4-BE49-F238E27FC236}">
                      <a16:creationId xmlns:a16="http://schemas.microsoft.com/office/drawing/2014/main" id="{13F4B13C-AB67-4653-A861-4DF359674F2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8" name="Gleichschenkliges Dreieck 147">
                  <a:extLst>
                    <a:ext uri="{FF2B5EF4-FFF2-40B4-BE49-F238E27FC236}">
                      <a16:creationId xmlns:a16="http://schemas.microsoft.com/office/drawing/2014/main" id="{5287C32F-7696-4805-8717-4778761035C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32" name="Rechteck 331">
                <a:extLst>
                  <a:ext uri="{FF2B5EF4-FFF2-40B4-BE49-F238E27FC236}">
                    <a16:creationId xmlns:a16="http://schemas.microsoft.com/office/drawing/2014/main" id="{3AB5E18E-F0B3-4FB5-AA54-8152B452B9F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39" name="Gruppieren 338">
              <a:extLst>
                <a:ext uri="{FF2B5EF4-FFF2-40B4-BE49-F238E27FC236}">
                  <a16:creationId xmlns:a16="http://schemas.microsoft.com/office/drawing/2014/main" id="{E5A3B73D-E24D-42BA-9B7E-3C3E65641B88}"/>
                </a:ext>
              </a:extLst>
            </p:cNvPr>
            <p:cNvGrpSpPr/>
            <p:nvPr/>
          </p:nvGrpSpPr>
          <p:grpSpPr>
            <a:xfrm>
              <a:off x="7115938" y="5639674"/>
              <a:ext cx="662784" cy="403790"/>
              <a:chOff x="8934722" y="2370511"/>
              <a:chExt cx="2724973" cy="1351311"/>
            </a:xfrm>
          </p:grpSpPr>
          <p:sp>
            <p:nvSpPr>
              <p:cNvPr id="340" name="Freihandform: Form 339">
                <a:extLst>
                  <a:ext uri="{FF2B5EF4-FFF2-40B4-BE49-F238E27FC236}">
                    <a16:creationId xmlns:a16="http://schemas.microsoft.com/office/drawing/2014/main" id="{2C8803A8-C21D-45E5-A692-871AE1074FEB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41" name="Gruppieren 340">
                <a:extLst>
                  <a:ext uri="{FF2B5EF4-FFF2-40B4-BE49-F238E27FC236}">
                    <a16:creationId xmlns:a16="http://schemas.microsoft.com/office/drawing/2014/main" id="{CFDF2972-B91A-48A2-8EA2-301DAED17BF9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43" name="Gleichschenkliges Dreieck 342">
                  <a:extLst>
                    <a:ext uri="{FF2B5EF4-FFF2-40B4-BE49-F238E27FC236}">
                      <a16:creationId xmlns:a16="http://schemas.microsoft.com/office/drawing/2014/main" id="{26A23131-C922-4479-A302-B7291DFF68C4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4" name="Gleichschenkliges Dreieck 343">
                  <a:extLst>
                    <a:ext uri="{FF2B5EF4-FFF2-40B4-BE49-F238E27FC236}">
                      <a16:creationId xmlns:a16="http://schemas.microsoft.com/office/drawing/2014/main" id="{2D8D9A81-4E32-49E0-93B1-976EA5FEB3D7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5" name="Gleichschenkliges Dreieck 147">
                  <a:extLst>
                    <a:ext uri="{FF2B5EF4-FFF2-40B4-BE49-F238E27FC236}">
                      <a16:creationId xmlns:a16="http://schemas.microsoft.com/office/drawing/2014/main" id="{335CC0A2-6FAC-4D46-A5BB-99F024D0DEC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6" name="Gleichschenkliges Dreieck 147">
                  <a:extLst>
                    <a:ext uri="{FF2B5EF4-FFF2-40B4-BE49-F238E27FC236}">
                      <a16:creationId xmlns:a16="http://schemas.microsoft.com/office/drawing/2014/main" id="{1B94BDD6-6269-4BDA-A0B9-7CF01C9A02E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7" name="Gleichschenkliges Dreieck 147">
                  <a:extLst>
                    <a:ext uri="{FF2B5EF4-FFF2-40B4-BE49-F238E27FC236}">
                      <a16:creationId xmlns:a16="http://schemas.microsoft.com/office/drawing/2014/main" id="{515FB361-B8BB-45DC-B2F2-3D5C0928673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8" name="Gleichschenkliges Dreieck 147">
                  <a:extLst>
                    <a:ext uri="{FF2B5EF4-FFF2-40B4-BE49-F238E27FC236}">
                      <a16:creationId xmlns:a16="http://schemas.microsoft.com/office/drawing/2014/main" id="{80D7F79F-B69F-49BD-AF03-0C3D3885D4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42" name="Rechteck 341">
                <a:extLst>
                  <a:ext uri="{FF2B5EF4-FFF2-40B4-BE49-F238E27FC236}">
                    <a16:creationId xmlns:a16="http://schemas.microsoft.com/office/drawing/2014/main" id="{2512A485-F972-4D91-B796-AD1EB1B36254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-2590538" y="-61855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DF896D2-A29C-4026-9B89-971F7009A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057" y="1502861"/>
            <a:ext cx="2391574" cy="3590728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A8B7E808-4706-4E6A-9D12-EA1720F15A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2" y="6081605"/>
            <a:ext cx="795583" cy="634936"/>
          </a:xfrm>
          <a:prstGeom prst="rect">
            <a:avLst/>
          </a:prstGeom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8F8BC3D5-FC6E-47A2-8CBD-F7792EF47B68}"/>
              </a:ext>
            </a:extLst>
          </p:cNvPr>
          <p:cNvSpPr txBox="1"/>
          <p:nvPr/>
        </p:nvSpPr>
        <p:spPr>
          <a:xfrm>
            <a:off x="2255733" y="1245824"/>
            <a:ext cx="3533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++ pick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</p:txBody>
      </p:sp>
      <p:sp>
        <p:nvSpPr>
          <p:cNvPr id="182" name="Textfeld 181">
            <a:extLst>
              <a:ext uri="{FF2B5EF4-FFF2-40B4-BE49-F238E27FC236}">
                <a16:creationId xmlns:a16="http://schemas.microsoft.com/office/drawing/2014/main" id="{04BEC816-EF1E-470B-B83E-1BA038C905EF}"/>
              </a:ext>
            </a:extLst>
          </p:cNvPr>
          <p:cNvSpPr txBox="1"/>
          <p:nvPr/>
        </p:nvSpPr>
        <p:spPr>
          <a:xfrm>
            <a:off x="4756612" y="5968064"/>
            <a:ext cx="1599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Your</a:t>
            </a:r>
            <a:r>
              <a:rPr lang="de-DE" sz="2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Hand</a:t>
            </a:r>
          </a:p>
        </p:txBody>
      </p:sp>
    </p:spTree>
    <p:extLst>
      <p:ext uri="{BB962C8B-B14F-4D97-AF65-F5344CB8AC3E}">
        <p14:creationId xmlns:p14="http://schemas.microsoft.com/office/powerpoint/2010/main" val="3470012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uppieren 64">
            <a:extLst>
              <a:ext uri="{FF2B5EF4-FFF2-40B4-BE49-F238E27FC236}">
                <a16:creationId xmlns:a16="http://schemas.microsoft.com/office/drawing/2014/main" id="{D0306B86-EF12-420F-93DD-F909242776D3}"/>
              </a:ext>
            </a:extLst>
          </p:cNvPr>
          <p:cNvGrpSpPr/>
          <p:nvPr/>
        </p:nvGrpSpPr>
        <p:grpSpPr>
          <a:xfrm>
            <a:off x="5568151" y="816570"/>
            <a:ext cx="5604946" cy="5732276"/>
            <a:chOff x="5568151" y="816570"/>
            <a:chExt cx="5604946" cy="5732276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7C77A217-51D7-475D-A64F-51B2A2D18E07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Freihandform: Form 63">
              <a:extLst>
                <a:ext uri="{FF2B5EF4-FFF2-40B4-BE49-F238E27FC236}">
                  <a16:creationId xmlns:a16="http://schemas.microsoft.com/office/drawing/2014/main" id="{2E491276-62B8-41B6-A422-DD16D42A6195}"/>
                </a:ext>
              </a:extLst>
            </p:cNvPr>
            <p:cNvSpPr/>
            <p:nvPr/>
          </p:nvSpPr>
          <p:spPr>
            <a:xfrm>
              <a:off x="5791200" y="1184366"/>
              <a:ext cx="5111931" cy="5364480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BED7AC84-B0A9-4E9C-86B3-F409D65C9BF2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29D6DFA7-2491-4A7B-AEEB-2132D90C032A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9517B4C0-A0B9-4ACB-9B3F-E98111D9FEBB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F5377A4A-0A0B-49AF-B1BB-1F4435C21E75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011D0B18-B9A4-4481-9065-7F60ABCC7343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616285C3-6819-43ED-94B1-1826D30FA361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05EACB84-B230-42FA-B128-C39744EBC40E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A5E11C14-86D0-4A8F-8137-82F8829F2DAC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Freihandform: Form 11">
              <a:extLst>
                <a:ext uri="{FF2B5EF4-FFF2-40B4-BE49-F238E27FC236}">
                  <a16:creationId xmlns:a16="http://schemas.microsoft.com/office/drawing/2014/main" id="{FBDCCED7-86FB-46E6-8624-9CD9C1EB95C7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6386CF15-29FD-482C-842C-7C506DAFF0AF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DBBC0F58-8837-45CE-AC3A-208DC1B471C2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B5E18BD3-1770-48E4-A2A3-674F21559FAD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1F8AA190-440C-4C7A-9837-114C999940BF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F9A116CA-00CD-4EDB-8E05-BE4A56B7C600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37968591-9608-4508-BE6F-D8CA2C6EE972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73C4D3F4-0E75-47B0-BC3E-2E0C444267E0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B177B81C-972A-45D9-95A1-8F2C75759DDC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5215D5FE-3F31-4733-8F14-E6B399405D5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C639475C-97ED-4D20-BBB7-327C1C3CBF63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83A29CD7-CD57-47F3-896E-E86B90AA65DB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8324814C-35FC-4020-ACE6-AE8744506124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819D814-1370-4D40-A666-32A8CF8B10BF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Freihandform: Form 29">
              <a:extLst>
                <a:ext uri="{FF2B5EF4-FFF2-40B4-BE49-F238E27FC236}">
                  <a16:creationId xmlns:a16="http://schemas.microsoft.com/office/drawing/2014/main" id="{93A4CE7C-8C86-4FE0-9BEE-1DF70E5DEBA2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CFE56750-B8D2-4158-BD24-D6AB78F642D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reihandform: Form 31">
              <a:extLst>
                <a:ext uri="{FF2B5EF4-FFF2-40B4-BE49-F238E27FC236}">
                  <a16:creationId xmlns:a16="http://schemas.microsoft.com/office/drawing/2014/main" id="{F8499CB5-2286-4DE3-9342-B064C475EBD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Freihandform: Form 32">
              <a:extLst>
                <a:ext uri="{FF2B5EF4-FFF2-40B4-BE49-F238E27FC236}">
                  <a16:creationId xmlns:a16="http://schemas.microsoft.com/office/drawing/2014/main" id="{D2D5BFB9-68EB-43AE-B11D-697399680CC9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AE2E5C6D-1C99-41C5-A056-3BBD41D7ACA1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2017E80-440C-4BAA-A20B-AEB30F933717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D039AC38-5866-4302-91A5-CF8A77A52ED7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2886DFC7-6809-4040-A785-B55C86EED87A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3A32F2F4-D6C1-4875-A9F0-071712B9D1BD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720563B2-92BB-4B5B-BCB1-741F77A75A44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5ECB8579-AEC8-4B92-AB9E-00A9C7E9C61B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920E53B0-1FCD-4D02-AB32-ED38FFB70D4A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4727DFB-7328-4176-B2FB-9BBCEE6CFB51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1D2B0F9D-4F8D-41B8-A3F8-EE3E66D5D1C9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4920FA35-69F1-44B8-B793-0E07758753B6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9E500361-810A-4D36-BA89-9ACACF577594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2328AD9C-A1F3-4D4D-8AC9-14021F0A21BB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1CF8F927-ED06-4EF0-908C-942EC5B8E3E6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6F1716A2-8E09-4585-9427-5B4928D343AC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E49AAC80-90C4-444B-ABD7-092D96FA1A7A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027493EE-3433-4622-BB32-87682EE65AD3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AB290322-9CA3-4D87-8B52-AD6DC058A9A3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AA9C08B1-9E54-4350-A3E2-7487A0EA7D46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74AD40FE-029B-4D48-9A18-0972B356DA54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C5E02E95-9FB4-4F9B-9A5E-193E0A22E0BD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FFFA5D0F-4BB4-48A1-8CD9-BB73BA51320F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reihandform: Form 55">
              <a:extLst>
                <a:ext uri="{FF2B5EF4-FFF2-40B4-BE49-F238E27FC236}">
                  <a16:creationId xmlns:a16="http://schemas.microsoft.com/office/drawing/2014/main" id="{C6603956-5D6C-406E-8871-2AFF4FE184B6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Freihandform: Form 56">
              <a:extLst>
                <a:ext uri="{FF2B5EF4-FFF2-40B4-BE49-F238E27FC236}">
                  <a16:creationId xmlns:a16="http://schemas.microsoft.com/office/drawing/2014/main" id="{D7FBA11A-A953-4D33-80D4-0A01B54CE6E5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E5676974-23D2-4693-B35C-5ADD408C4DC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ABCF400B-4368-4A69-A022-0DEEBC3AB9A7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DB2408EB-7D75-4B6B-B670-45407705F737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Freihandform: Form 60">
              <a:extLst>
                <a:ext uri="{FF2B5EF4-FFF2-40B4-BE49-F238E27FC236}">
                  <a16:creationId xmlns:a16="http://schemas.microsoft.com/office/drawing/2014/main" id="{437A59D9-7131-45BC-A6B2-F44A4CD3F488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E38F3B0F-BBBA-4816-8B43-B1265CE95288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EEB6F9FA-764A-49D8-ADA0-ABE9499B6059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65747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F4B4ED18-9A5D-42EE-8173-4AA13DEBAAA2}"/>
              </a:ext>
            </a:extLst>
          </p:cNvPr>
          <p:cNvGrpSpPr/>
          <p:nvPr/>
        </p:nvGrpSpPr>
        <p:grpSpPr>
          <a:xfrm>
            <a:off x="885825" y="95250"/>
            <a:ext cx="11096625" cy="6372225"/>
            <a:chOff x="885825" y="95250"/>
            <a:chExt cx="11096625" cy="6372225"/>
          </a:xfrm>
        </p:grpSpPr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89DBBE85-E5DC-482D-A904-C56BEC4AC352}"/>
                </a:ext>
              </a:extLst>
            </p:cNvPr>
            <p:cNvSpPr/>
            <p:nvPr/>
          </p:nvSpPr>
          <p:spPr>
            <a:xfrm>
              <a:off x="885825" y="1019175"/>
              <a:ext cx="2457450" cy="1419225"/>
            </a:xfrm>
            <a:custGeom>
              <a:avLst/>
              <a:gdLst>
                <a:gd name="connsiteX0" fmla="*/ 0 w 2457450"/>
                <a:gd name="connsiteY0" fmla="*/ 638175 h 1419225"/>
                <a:gd name="connsiteX1" fmla="*/ 0 w 2457450"/>
                <a:gd name="connsiteY1" fmla="*/ 638175 h 1419225"/>
                <a:gd name="connsiteX2" fmla="*/ 809625 w 2457450"/>
                <a:gd name="connsiteY2" fmla="*/ 0 h 1419225"/>
                <a:gd name="connsiteX3" fmla="*/ 1828800 w 2457450"/>
                <a:gd name="connsiteY3" fmla="*/ 28575 h 1419225"/>
                <a:gd name="connsiteX4" fmla="*/ 2457450 w 2457450"/>
                <a:gd name="connsiteY4" fmla="*/ 971550 h 1419225"/>
                <a:gd name="connsiteX5" fmla="*/ 1543050 w 2457450"/>
                <a:gd name="connsiteY5" fmla="*/ 1419225 h 1419225"/>
                <a:gd name="connsiteX6" fmla="*/ 0 w 2457450"/>
                <a:gd name="connsiteY6" fmla="*/ 638175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7450" h="1419225">
                  <a:moveTo>
                    <a:pt x="0" y="638175"/>
                  </a:moveTo>
                  <a:lnTo>
                    <a:pt x="0" y="638175"/>
                  </a:lnTo>
                  <a:lnTo>
                    <a:pt x="809625" y="0"/>
                  </a:lnTo>
                  <a:lnTo>
                    <a:pt x="1828800" y="28575"/>
                  </a:lnTo>
                  <a:lnTo>
                    <a:pt x="2457450" y="971550"/>
                  </a:lnTo>
                  <a:lnTo>
                    <a:pt x="1543050" y="1419225"/>
                  </a:lnTo>
                  <a:lnTo>
                    <a:pt x="0" y="638175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51B76EE4-DFEB-4772-974F-2786B45DA8CF}"/>
                </a:ext>
              </a:extLst>
            </p:cNvPr>
            <p:cNvSpPr/>
            <p:nvPr/>
          </p:nvSpPr>
          <p:spPr>
            <a:xfrm>
              <a:off x="1428750" y="3990975"/>
              <a:ext cx="1866900" cy="1333500"/>
            </a:xfrm>
            <a:custGeom>
              <a:avLst/>
              <a:gdLst>
                <a:gd name="connsiteX0" fmla="*/ 0 w 1866900"/>
                <a:gd name="connsiteY0" fmla="*/ 228600 h 1333500"/>
                <a:gd name="connsiteX1" fmla="*/ 971550 w 1866900"/>
                <a:gd name="connsiteY1" fmla="*/ 0 h 1333500"/>
                <a:gd name="connsiteX2" fmla="*/ 1866900 w 1866900"/>
                <a:gd name="connsiteY2" fmla="*/ 1066800 h 1333500"/>
                <a:gd name="connsiteX3" fmla="*/ 790575 w 1866900"/>
                <a:gd name="connsiteY3" fmla="*/ 1333500 h 1333500"/>
                <a:gd name="connsiteX4" fmla="*/ 695325 w 1866900"/>
                <a:gd name="connsiteY4" fmla="*/ 1304925 h 1333500"/>
                <a:gd name="connsiteX5" fmla="*/ 0 w 1866900"/>
                <a:gd name="connsiteY5" fmla="*/ 2286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6900" h="1333500">
                  <a:moveTo>
                    <a:pt x="0" y="228600"/>
                  </a:moveTo>
                  <a:lnTo>
                    <a:pt x="971550" y="0"/>
                  </a:lnTo>
                  <a:lnTo>
                    <a:pt x="1866900" y="1066800"/>
                  </a:lnTo>
                  <a:lnTo>
                    <a:pt x="790575" y="1333500"/>
                  </a:lnTo>
                  <a:cubicBezTo>
                    <a:pt x="700467" y="1313476"/>
                    <a:pt x="725548" y="1335148"/>
                    <a:pt x="695325" y="1304925"/>
                  </a:cubicBezTo>
                  <a:lnTo>
                    <a:pt x="0" y="228600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0D9DF4B6-79A4-42AB-852D-9224D036C0D9}"/>
                </a:ext>
              </a:extLst>
            </p:cNvPr>
            <p:cNvSpPr/>
            <p:nvPr/>
          </p:nvSpPr>
          <p:spPr>
            <a:xfrm>
              <a:off x="7324725" y="95250"/>
              <a:ext cx="4657725" cy="3771900"/>
            </a:xfrm>
            <a:custGeom>
              <a:avLst/>
              <a:gdLst>
                <a:gd name="connsiteX0" fmla="*/ 590550 w 4657725"/>
                <a:gd name="connsiteY0" fmla="*/ 781050 h 3771900"/>
                <a:gd name="connsiteX1" fmla="*/ 1562100 w 4657725"/>
                <a:gd name="connsiteY1" fmla="*/ 0 h 3771900"/>
                <a:gd name="connsiteX2" fmla="*/ 4352925 w 4657725"/>
                <a:gd name="connsiteY2" fmla="*/ 1000125 h 3771900"/>
                <a:gd name="connsiteX3" fmla="*/ 4638675 w 4657725"/>
                <a:gd name="connsiteY3" fmla="*/ 2333625 h 3771900"/>
                <a:gd name="connsiteX4" fmla="*/ 4248150 w 4657725"/>
                <a:gd name="connsiteY4" fmla="*/ 3133725 h 3771900"/>
                <a:gd name="connsiteX5" fmla="*/ 4552950 w 4657725"/>
                <a:gd name="connsiteY5" fmla="*/ 3267075 h 3771900"/>
                <a:gd name="connsiteX6" fmla="*/ 4610100 w 4657725"/>
                <a:gd name="connsiteY6" fmla="*/ 3305175 h 3771900"/>
                <a:gd name="connsiteX7" fmla="*/ 4657725 w 4657725"/>
                <a:gd name="connsiteY7" fmla="*/ 3343275 h 3771900"/>
                <a:gd name="connsiteX8" fmla="*/ 3733800 w 4657725"/>
                <a:gd name="connsiteY8" fmla="*/ 3771900 h 3771900"/>
                <a:gd name="connsiteX9" fmla="*/ 2409825 w 4657725"/>
                <a:gd name="connsiteY9" fmla="*/ 2943225 h 3771900"/>
                <a:gd name="connsiteX10" fmla="*/ 2324100 w 4657725"/>
                <a:gd name="connsiteY10" fmla="*/ 2952750 h 3771900"/>
                <a:gd name="connsiteX11" fmla="*/ 1162050 w 4657725"/>
                <a:gd name="connsiteY11" fmla="*/ 2362200 h 3771900"/>
                <a:gd name="connsiteX12" fmla="*/ 1076325 w 4657725"/>
                <a:gd name="connsiteY12" fmla="*/ 2343150 h 3771900"/>
                <a:gd name="connsiteX13" fmla="*/ 1000125 w 4657725"/>
                <a:gd name="connsiteY13" fmla="*/ 2333625 h 3771900"/>
                <a:gd name="connsiteX14" fmla="*/ 0 w 4657725"/>
                <a:gd name="connsiteY14" fmla="*/ 2247900 h 3771900"/>
                <a:gd name="connsiteX15" fmla="*/ 590550 w 4657725"/>
                <a:gd name="connsiteY15" fmla="*/ 781050 h 3771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7725" h="3771900">
                  <a:moveTo>
                    <a:pt x="590550" y="781050"/>
                  </a:moveTo>
                  <a:lnTo>
                    <a:pt x="1562100" y="0"/>
                  </a:lnTo>
                  <a:lnTo>
                    <a:pt x="4352925" y="1000125"/>
                  </a:lnTo>
                  <a:lnTo>
                    <a:pt x="4638675" y="2333625"/>
                  </a:lnTo>
                  <a:lnTo>
                    <a:pt x="4248150" y="3133725"/>
                  </a:lnTo>
                  <a:cubicBezTo>
                    <a:pt x="4349586" y="3175222"/>
                    <a:pt x="4456505" y="3212825"/>
                    <a:pt x="4552950" y="3267075"/>
                  </a:cubicBezTo>
                  <a:cubicBezTo>
                    <a:pt x="4572905" y="3278300"/>
                    <a:pt x="4590467" y="3293395"/>
                    <a:pt x="4610100" y="3305175"/>
                  </a:cubicBezTo>
                  <a:cubicBezTo>
                    <a:pt x="4657725" y="3333750"/>
                    <a:pt x="4640263" y="3308350"/>
                    <a:pt x="4657725" y="3343275"/>
                  </a:cubicBezTo>
                  <a:lnTo>
                    <a:pt x="3733800" y="3771900"/>
                  </a:lnTo>
                  <a:lnTo>
                    <a:pt x="2409825" y="2943225"/>
                  </a:lnTo>
                  <a:lnTo>
                    <a:pt x="2324100" y="2952750"/>
                  </a:lnTo>
                  <a:lnTo>
                    <a:pt x="1162050" y="2362200"/>
                  </a:lnTo>
                  <a:cubicBezTo>
                    <a:pt x="1133475" y="2355850"/>
                    <a:pt x="1105152" y="2348237"/>
                    <a:pt x="1076325" y="2343150"/>
                  </a:cubicBezTo>
                  <a:cubicBezTo>
                    <a:pt x="1051117" y="2338702"/>
                    <a:pt x="1000125" y="2333625"/>
                    <a:pt x="1000125" y="2333625"/>
                  </a:cubicBezTo>
                  <a:lnTo>
                    <a:pt x="0" y="2247900"/>
                  </a:lnTo>
                  <a:lnTo>
                    <a:pt x="590550" y="781050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C7BFF699-64E2-4C3D-B098-2909210FC55E}"/>
                </a:ext>
              </a:extLst>
            </p:cNvPr>
            <p:cNvSpPr/>
            <p:nvPr/>
          </p:nvSpPr>
          <p:spPr>
            <a:xfrm>
              <a:off x="8134350" y="3609975"/>
              <a:ext cx="2705100" cy="2857500"/>
            </a:xfrm>
            <a:custGeom>
              <a:avLst/>
              <a:gdLst>
                <a:gd name="connsiteX0" fmla="*/ 0 w 2705100"/>
                <a:gd name="connsiteY0" fmla="*/ 0 h 2857500"/>
                <a:gd name="connsiteX1" fmla="*/ 2371725 w 2705100"/>
                <a:gd name="connsiteY1" fmla="*/ 1790700 h 2857500"/>
                <a:gd name="connsiteX2" fmla="*/ 2705100 w 2705100"/>
                <a:gd name="connsiteY2" fmla="*/ 2857500 h 2857500"/>
                <a:gd name="connsiteX3" fmla="*/ 1190625 w 2705100"/>
                <a:gd name="connsiteY3" fmla="*/ 2781300 h 2857500"/>
                <a:gd name="connsiteX4" fmla="*/ 504825 w 2705100"/>
                <a:gd name="connsiteY4" fmla="*/ 1238250 h 2857500"/>
                <a:gd name="connsiteX5" fmla="*/ 0 w 2705100"/>
                <a:gd name="connsiteY5" fmla="*/ 0 h 28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5100" h="2857500">
                  <a:moveTo>
                    <a:pt x="0" y="0"/>
                  </a:moveTo>
                  <a:lnTo>
                    <a:pt x="2371725" y="1790700"/>
                  </a:lnTo>
                  <a:lnTo>
                    <a:pt x="2705100" y="2857500"/>
                  </a:lnTo>
                  <a:lnTo>
                    <a:pt x="1190625" y="2781300"/>
                  </a:lnTo>
                  <a:lnTo>
                    <a:pt x="504825" y="1238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699A1D1F-6ED6-47CB-B829-F2705E025590}"/>
                </a:ext>
              </a:extLst>
            </p:cNvPr>
            <p:cNvSpPr/>
            <p:nvPr/>
          </p:nvSpPr>
          <p:spPr>
            <a:xfrm>
              <a:off x="5343525" y="204787"/>
              <a:ext cx="3324225" cy="3048000"/>
            </a:xfrm>
            <a:custGeom>
              <a:avLst/>
              <a:gdLst>
                <a:gd name="connsiteX0" fmla="*/ 0 w 3324225"/>
                <a:gd name="connsiteY0" fmla="*/ 1600200 h 3048000"/>
                <a:gd name="connsiteX1" fmla="*/ 990600 w 3324225"/>
                <a:gd name="connsiteY1" fmla="*/ 0 h 3048000"/>
                <a:gd name="connsiteX2" fmla="*/ 3324225 w 3324225"/>
                <a:gd name="connsiteY2" fmla="*/ 1590675 h 3048000"/>
                <a:gd name="connsiteX3" fmla="*/ 2524125 w 3324225"/>
                <a:gd name="connsiteY3" fmla="*/ 3048000 h 3048000"/>
                <a:gd name="connsiteX4" fmla="*/ 1257300 w 3324225"/>
                <a:gd name="connsiteY4" fmla="*/ 2038350 h 3048000"/>
                <a:gd name="connsiteX5" fmla="*/ 990600 w 3324225"/>
                <a:gd name="connsiteY5" fmla="*/ 1524000 h 3048000"/>
                <a:gd name="connsiteX6" fmla="*/ 400050 w 3324225"/>
                <a:gd name="connsiteY6" fmla="*/ 2200275 h 3048000"/>
                <a:gd name="connsiteX7" fmla="*/ 0 w 3324225"/>
                <a:gd name="connsiteY7" fmla="*/ 1600200 h 304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4225" h="3048000">
                  <a:moveTo>
                    <a:pt x="0" y="1600200"/>
                  </a:moveTo>
                  <a:lnTo>
                    <a:pt x="990600" y="0"/>
                  </a:lnTo>
                  <a:lnTo>
                    <a:pt x="3324225" y="1590675"/>
                  </a:lnTo>
                  <a:lnTo>
                    <a:pt x="2524125" y="3048000"/>
                  </a:lnTo>
                  <a:lnTo>
                    <a:pt x="1257300" y="2038350"/>
                  </a:lnTo>
                  <a:lnTo>
                    <a:pt x="990600" y="1524000"/>
                  </a:lnTo>
                  <a:lnTo>
                    <a:pt x="400050" y="2200275"/>
                  </a:lnTo>
                  <a:lnTo>
                    <a:pt x="0" y="1600200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3C668C4-C57B-47BD-BB4E-AA54AA777D70}"/>
                </a:ext>
              </a:extLst>
            </p:cNvPr>
            <p:cNvSpPr/>
            <p:nvPr/>
          </p:nvSpPr>
          <p:spPr>
            <a:xfrm>
              <a:off x="8753475" y="3124200"/>
              <a:ext cx="2657475" cy="2543175"/>
            </a:xfrm>
            <a:custGeom>
              <a:avLst/>
              <a:gdLst>
                <a:gd name="connsiteX0" fmla="*/ 0 w 2657475"/>
                <a:gd name="connsiteY0" fmla="*/ 1171575 h 2543175"/>
                <a:gd name="connsiteX1" fmla="*/ 0 w 2657475"/>
                <a:gd name="connsiteY1" fmla="*/ 1171575 h 2543175"/>
                <a:gd name="connsiteX2" fmla="*/ 0 w 2657475"/>
                <a:gd name="connsiteY2" fmla="*/ 1076325 h 2543175"/>
                <a:gd name="connsiteX3" fmla="*/ 457200 w 2657475"/>
                <a:gd name="connsiteY3" fmla="*/ 95250 h 2543175"/>
                <a:gd name="connsiteX4" fmla="*/ 609600 w 2657475"/>
                <a:gd name="connsiteY4" fmla="*/ 0 h 2543175"/>
                <a:gd name="connsiteX5" fmla="*/ 1390650 w 2657475"/>
                <a:gd name="connsiteY5" fmla="*/ 266700 h 2543175"/>
                <a:gd name="connsiteX6" fmla="*/ 1666875 w 2657475"/>
                <a:gd name="connsiteY6" fmla="*/ 466725 h 2543175"/>
                <a:gd name="connsiteX7" fmla="*/ 2657475 w 2657475"/>
                <a:gd name="connsiteY7" fmla="*/ 1895475 h 2543175"/>
                <a:gd name="connsiteX8" fmla="*/ 2105025 w 2657475"/>
                <a:gd name="connsiteY8" fmla="*/ 2505075 h 2543175"/>
                <a:gd name="connsiteX9" fmla="*/ 2019300 w 2657475"/>
                <a:gd name="connsiteY9" fmla="*/ 2486025 h 2543175"/>
                <a:gd name="connsiteX10" fmla="*/ 1952625 w 2657475"/>
                <a:gd name="connsiteY10" fmla="*/ 2438400 h 2543175"/>
                <a:gd name="connsiteX11" fmla="*/ 1076325 w 2657475"/>
                <a:gd name="connsiteY11" fmla="*/ 2543175 h 2543175"/>
                <a:gd name="connsiteX12" fmla="*/ 1028700 w 2657475"/>
                <a:gd name="connsiteY12" fmla="*/ 2476500 h 2543175"/>
                <a:gd name="connsiteX13" fmla="*/ 323850 w 2657475"/>
                <a:gd name="connsiteY13" fmla="*/ 2076450 h 2543175"/>
                <a:gd name="connsiteX14" fmla="*/ 238125 w 2657475"/>
                <a:gd name="connsiteY14" fmla="*/ 1971675 h 2543175"/>
                <a:gd name="connsiteX15" fmla="*/ 219075 w 2657475"/>
                <a:gd name="connsiteY15" fmla="*/ 1924050 h 2543175"/>
                <a:gd name="connsiteX16" fmla="*/ 0 w 2657475"/>
                <a:gd name="connsiteY16" fmla="*/ 1171575 h 25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57475" h="2543175">
                  <a:moveTo>
                    <a:pt x="0" y="1171575"/>
                  </a:moveTo>
                  <a:lnTo>
                    <a:pt x="0" y="1171575"/>
                  </a:lnTo>
                  <a:lnTo>
                    <a:pt x="0" y="1076325"/>
                  </a:lnTo>
                  <a:lnTo>
                    <a:pt x="457200" y="95250"/>
                  </a:lnTo>
                  <a:lnTo>
                    <a:pt x="609600" y="0"/>
                  </a:lnTo>
                  <a:lnTo>
                    <a:pt x="1390650" y="266700"/>
                  </a:lnTo>
                  <a:lnTo>
                    <a:pt x="1666875" y="466725"/>
                  </a:lnTo>
                  <a:lnTo>
                    <a:pt x="2657475" y="1895475"/>
                  </a:lnTo>
                  <a:lnTo>
                    <a:pt x="2105025" y="2505075"/>
                  </a:lnTo>
                  <a:cubicBezTo>
                    <a:pt x="2076450" y="2498725"/>
                    <a:pt x="2046118" y="2497758"/>
                    <a:pt x="2019300" y="2486025"/>
                  </a:cubicBezTo>
                  <a:cubicBezTo>
                    <a:pt x="1994278" y="2475078"/>
                    <a:pt x="1952625" y="2438400"/>
                    <a:pt x="1952625" y="2438400"/>
                  </a:cubicBezTo>
                  <a:lnTo>
                    <a:pt x="1076325" y="2543175"/>
                  </a:lnTo>
                  <a:lnTo>
                    <a:pt x="1028700" y="2476500"/>
                  </a:lnTo>
                  <a:lnTo>
                    <a:pt x="323850" y="2076450"/>
                  </a:lnTo>
                  <a:cubicBezTo>
                    <a:pt x="314597" y="2065875"/>
                    <a:pt x="253863" y="2003151"/>
                    <a:pt x="238125" y="1971675"/>
                  </a:cubicBezTo>
                  <a:cubicBezTo>
                    <a:pt x="230479" y="1956382"/>
                    <a:pt x="219075" y="1924050"/>
                    <a:pt x="219075" y="1924050"/>
                  </a:cubicBezTo>
                  <a:lnTo>
                    <a:pt x="0" y="1171575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22028BB6-FC64-476F-B63E-054CEBEF63EF}"/>
                </a:ext>
              </a:extLst>
            </p:cNvPr>
            <p:cNvSpPr/>
            <p:nvPr/>
          </p:nvSpPr>
          <p:spPr>
            <a:xfrm>
              <a:off x="5072063" y="3100387"/>
              <a:ext cx="1847850" cy="3114675"/>
            </a:xfrm>
            <a:custGeom>
              <a:avLst/>
              <a:gdLst>
                <a:gd name="connsiteX0" fmla="*/ 0 w 1847850"/>
                <a:gd name="connsiteY0" fmla="*/ 2905125 h 3114675"/>
                <a:gd name="connsiteX1" fmla="*/ 1771650 w 1847850"/>
                <a:gd name="connsiteY1" fmla="*/ 3114675 h 3114675"/>
                <a:gd name="connsiteX2" fmla="*/ 1828800 w 1847850"/>
                <a:gd name="connsiteY2" fmla="*/ 1971675 h 3114675"/>
                <a:gd name="connsiteX3" fmla="*/ 1847850 w 1847850"/>
                <a:gd name="connsiteY3" fmla="*/ 1866900 h 3114675"/>
                <a:gd name="connsiteX4" fmla="*/ 1638300 w 1847850"/>
                <a:gd name="connsiteY4" fmla="*/ 666750 h 3114675"/>
                <a:gd name="connsiteX5" fmla="*/ 1600200 w 1847850"/>
                <a:gd name="connsiteY5" fmla="*/ 533400 h 3114675"/>
                <a:gd name="connsiteX6" fmla="*/ 1381125 w 1847850"/>
                <a:gd name="connsiteY6" fmla="*/ 0 h 3114675"/>
                <a:gd name="connsiteX7" fmla="*/ 600075 w 1847850"/>
                <a:gd name="connsiteY7" fmla="*/ 9525 h 3114675"/>
                <a:gd name="connsiteX8" fmla="*/ 0 w 1847850"/>
                <a:gd name="connsiteY8" fmla="*/ 847725 h 3114675"/>
                <a:gd name="connsiteX9" fmla="*/ 0 w 1847850"/>
                <a:gd name="connsiteY9" fmla="*/ 2905125 h 3114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7850" h="3114675">
                  <a:moveTo>
                    <a:pt x="0" y="2905125"/>
                  </a:moveTo>
                  <a:lnTo>
                    <a:pt x="1771650" y="3114675"/>
                  </a:lnTo>
                  <a:lnTo>
                    <a:pt x="1828800" y="1971675"/>
                  </a:lnTo>
                  <a:lnTo>
                    <a:pt x="1847850" y="1866900"/>
                  </a:lnTo>
                  <a:lnTo>
                    <a:pt x="1638300" y="666750"/>
                  </a:lnTo>
                  <a:cubicBezTo>
                    <a:pt x="1598192" y="546426"/>
                    <a:pt x="1600200" y="592611"/>
                    <a:pt x="1600200" y="533400"/>
                  </a:cubicBezTo>
                  <a:lnTo>
                    <a:pt x="1381125" y="0"/>
                  </a:lnTo>
                  <a:lnTo>
                    <a:pt x="600075" y="9525"/>
                  </a:lnTo>
                  <a:lnTo>
                    <a:pt x="0" y="847725"/>
                  </a:lnTo>
                  <a:lnTo>
                    <a:pt x="0" y="2905125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392987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BED7AC84-B0A9-4E9C-86B3-F409D65C9BF2}"/>
              </a:ext>
            </a:extLst>
          </p:cNvPr>
          <p:cNvSpPr/>
          <p:nvPr/>
        </p:nvSpPr>
        <p:spPr>
          <a:xfrm>
            <a:off x="1680754" y="609600"/>
            <a:ext cx="2534195" cy="3230880"/>
          </a:xfrm>
          <a:custGeom>
            <a:avLst/>
            <a:gdLst>
              <a:gd name="connsiteX0" fmla="*/ 548640 w 2534195"/>
              <a:gd name="connsiteY0" fmla="*/ 3230880 h 3230880"/>
              <a:gd name="connsiteX1" fmla="*/ 269966 w 2534195"/>
              <a:gd name="connsiteY1" fmla="*/ 2664823 h 3230880"/>
              <a:gd name="connsiteX2" fmla="*/ 0 w 2534195"/>
              <a:gd name="connsiteY2" fmla="*/ 1654629 h 3230880"/>
              <a:gd name="connsiteX3" fmla="*/ 8709 w 2534195"/>
              <a:gd name="connsiteY3" fmla="*/ 1567543 h 3230880"/>
              <a:gd name="connsiteX4" fmla="*/ 226423 w 2534195"/>
              <a:gd name="connsiteY4" fmla="*/ 679269 h 3230880"/>
              <a:gd name="connsiteX5" fmla="*/ 783772 w 2534195"/>
              <a:gd name="connsiteY5" fmla="*/ 0 h 3230880"/>
              <a:gd name="connsiteX6" fmla="*/ 1706880 w 2534195"/>
              <a:gd name="connsiteY6" fmla="*/ 52251 h 3230880"/>
              <a:gd name="connsiteX7" fmla="*/ 2229395 w 2534195"/>
              <a:gd name="connsiteY7" fmla="*/ 661851 h 3230880"/>
              <a:gd name="connsiteX8" fmla="*/ 2534195 w 2534195"/>
              <a:gd name="connsiteY8" fmla="*/ 1532709 h 3230880"/>
              <a:gd name="connsiteX9" fmla="*/ 2281646 w 2534195"/>
              <a:gd name="connsiteY9" fmla="*/ 2412274 h 3230880"/>
              <a:gd name="connsiteX10" fmla="*/ 1976846 w 2534195"/>
              <a:gd name="connsiteY10" fmla="*/ 2508069 h 3230880"/>
              <a:gd name="connsiteX11" fmla="*/ 1863635 w 2534195"/>
              <a:gd name="connsiteY11" fmla="*/ 2037806 h 3230880"/>
              <a:gd name="connsiteX12" fmla="*/ 1976846 w 2534195"/>
              <a:gd name="connsiteY12" fmla="*/ 1532709 h 3230880"/>
              <a:gd name="connsiteX13" fmla="*/ 2020389 w 2534195"/>
              <a:gd name="connsiteY13" fmla="*/ 1463040 h 3230880"/>
              <a:gd name="connsiteX14" fmla="*/ 1584960 w 2534195"/>
              <a:gd name="connsiteY14" fmla="*/ 670560 h 3230880"/>
              <a:gd name="connsiteX15" fmla="*/ 1158240 w 2534195"/>
              <a:gd name="connsiteY15" fmla="*/ 714103 h 3230880"/>
              <a:gd name="connsiteX16" fmla="*/ 653143 w 2534195"/>
              <a:gd name="connsiteY16" fmla="*/ 1402080 h 3230880"/>
              <a:gd name="connsiteX17" fmla="*/ 792480 w 2534195"/>
              <a:gd name="connsiteY17" fmla="*/ 2577737 h 3230880"/>
              <a:gd name="connsiteX18" fmla="*/ 548640 w 2534195"/>
              <a:gd name="connsiteY18" fmla="*/ 323088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534195" h="3230880">
                <a:moveTo>
                  <a:pt x="548640" y="3230880"/>
                </a:moveTo>
                <a:lnTo>
                  <a:pt x="269966" y="2664823"/>
                </a:lnTo>
                <a:lnTo>
                  <a:pt x="0" y="1654629"/>
                </a:lnTo>
                <a:lnTo>
                  <a:pt x="8709" y="1567543"/>
                </a:lnTo>
                <a:lnTo>
                  <a:pt x="226423" y="679269"/>
                </a:lnTo>
                <a:lnTo>
                  <a:pt x="783772" y="0"/>
                </a:lnTo>
                <a:lnTo>
                  <a:pt x="1706880" y="52251"/>
                </a:lnTo>
                <a:lnTo>
                  <a:pt x="2229395" y="661851"/>
                </a:lnTo>
                <a:lnTo>
                  <a:pt x="2534195" y="1532709"/>
                </a:lnTo>
                <a:lnTo>
                  <a:pt x="2281646" y="2412274"/>
                </a:lnTo>
                <a:lnTo>
                  <a:pt x="1976846" y="2508069"/>
                </a:lnTo>
                <a:lnTo>
                  <a:pt x="1863635" y="2037806"/>
                </a:lnTo>
                <a:lnTo>
                  <a:pt x="1976846" y="1532709"/>
                </a:lnTo>
                <a:cubicBezTo>
                  <a:pt x="2012978" y="1460443"/>
                  <a:pt x="1985716" y="1463040"/>
                  <a:pt x="2020389" y="1463040"/>
                </a:cubicBezTo>
                <a:lnTo>
                  <a:pt x="1584960" y="670560"/>
                </a:lnTo>
                <a:lnTo>
                  <a:pt x="1158240" y="714103"/>
                </a:lnTo>
                <a:lnTo>
                  <a:pt x="653143" y="1402080"/>
                </a:lnTo>
                <a:lnTo>
                  <a:pt x="792480" y="2577737"/>
                </a:lnTo>
                <a:lnTo>
                  <a:pt x="548640" y="3230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29D6DFA7-2491-4A7B-AEEB-2132D90C032A}"/>
              </a:ext>
            </a:extLst>
          </p:cNvPr>
          <p:cNvSpPr/>
          <p:nvPr/>
        </p:nvSpPr>
        <p:spPr>
          <a:xfrm>
            <a:off x="-740229" y="2847704"/>
            <a:ext cx="2908773" cy="4293325"/>
          </a:xfrm>
          <a:custGeom>
            <a:avLst/>
            <a:gdLst>
              <a:gd name="connsiteX0" fmla="*/ 435428 w 2908773"/>
              <a:gd name="connsiteY0" fmla="*/ 2847702 h 4293325"/>
              <a:gd name="connsiteX1" fmla="*/ 0 w 2908773"/>
              <a:gd name="connsiteY1" fmla="*/ 1968137 h 4293325"/>
              <a:gd name="connsiteX2" fmla="*/ 130628 w 2908773"/>
              <a:gd name="connsiteY2" fmla="*/ 809897 h 4293325"/>
              <a:gd name="connsiteX3" fmla="*/ 1114697 w 2908773"/>
              <a:gd name="connsiteY3" fmla="*/ 0 h 4293325"/>
              <a:gd name="connsiteX4" fmla="*/ 1924594 w 2908773"/>
              <a:gd name="connsiteY4" fmla="*/ 592182 h 4293325"/>
              <a:gd name="connsiteX5" fmla="*/ 2865120 w 2908773"/>
              <a:gd name="connsiteY5" fmla="*/ 2203268 h 4293325"/>
              <a:gd name="connsiteX6" fmla="*/ 2891245 w 2908773"/>
              <a:gd name="connsiteY6" fmla="*/ 2290354 h 4293325"/>
              <a:gd name="connsiteX7" fmla="*/ 2908663 w 2908773"/>
              <a:gd name="connsiteY7" fmla="*/ 2342605 h 4293325"/>
              <a:gd name="connsiteX8" fmla="*/ 2899954 w 2908773"/>
              <a:gd name="connsiteY8" fmla="*/ 3614057 h 4293325"/>
              <a:gd name="connsiteX9" fmla="*/ 2299063 w 2908773"/>
              <a:gd name="connsiteY9" fmla="*/ 4293325 h 4293325"/>
              <a:gd name="connsiteX10" fmla="*/ 2029097 w 2908773"/>
              <a:gd name="connsiteY10" fmla="*/ 3553097 h 4293325"/>
              <a:gd name="connsiteX11" fmla="*/ 2046514 w 2908773"/>
              <a:gd name="connsiteY11" fmla="*/ 2203268 h 4293325"/>
              <a:gd name="connsiteX12" fmla="*/ 1166948 w 2908773"/>
              <a:gd name="connsiteY12" fmla="*/ 1576251 h 4293325"/>
              <a:gd name="connsiteX13" fmla="*/ 844731 w 2908773"/>
              <a:gd name="connsiteY13" fmla="*/ 2272937 h 4293325"/>
              <a:gd name="connsiteX14" fmla="*/ 1314994 w 2908773"/>
              <a:gd name="connsiteY14" fmla="*/ 3065417 h 4293325"/>
              <a:gd name="connsiteX15" fmla="*/ 435428 w 2908773"/>
              <a:gd name="connsiteY15" fmla="*/ 2847702 h 429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08773" h="4293325">
                <a:moveTo>
                  <a:pt x="435428" y="2847702"/>
                </a:moveTo>
                <a:lnTo>
                  <a:pt x="0" y="1968137"/>
                </a:lnTo>
                <a:lnTo>
                  <a:pt x="130628" y="809897"/>
                </a:lnTo>
                <a:lnTo>
                  <a:pt x="1114697" y="0"/>
                </a:lnTo>
                <a:lnTo>
                  <a:pt x="1924594" y="592182"/>
                </a:lnTo>
                <a:lnTo>
                  <a:pt x="2865120" y="2203268"/>
                </a:lnTo>
                <a:cubicBezTo>
                  <a:pt x="2873828" y="2232297"/>
                  <a:pt x="2881052" y="2261813"/>
                  <a:pt x="2891245" y="2290354"/>
                </a:cubicBezTo>
                <a:cubicBezTo>
                  <a:pt x="2911259" y="2346394"/>
                  <a:pt x="2908663" y="2305045"/>
                  <a:pt x="2908663" y="2342605"/>
                </a:cubicBezTo>
                <a:lnTo>
                  <a:pt x="2899954" y="3614057"/>
                </a:lnTo>
                <a:lnTo>
                  <a:pt x="2299063" y="4293325"/>
                </a:lnTo>
                <a:lnTo>
                  <a:pt x="2029097" y="3553097"/>
                </a:lnTo>
                <a:lnTo>
                  <a:pt x="2046514" y="2203268"/>
                </a:lnTo>
                <a:lnTo>
                  <a:pt x="1166948" y="1576251"/>
                </a:lnTo>
                <a:lnTo>
                  <a:pt x="844731" y="2272937"/>
                </a:lnTo>
                <a:lnTo>
                  <a:pt x="1314994" y="3065417"/>
                </a:lnTo>
                <a:lnTo>
                  <a:pt x="435428" y="2847702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9517B4C0-A0B9-4ACB-9B3F-E98111D9FEBB}"/>
              </a:ext>
            </a:extLst>
          </p:cNvPr>
          <p:cNvSpPr/>
          <p:nvPr/>
        </p:nvSpPr>
        <p:spPr>
          <a:xfrm>
            <a:off x="3100251" y="4005943"/>
            <a:ext cx="2751909" cy="2690948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F5377A4A-0A0B-49AF-B1BB-1F4435C21E75}"/>
              </a:ext>
            </a:extLst>
          </p:cNvPr>
          <p:cNvSpPr/>
          <p:nvPr/>
        </p:nvSpPr>
        <p:spPr>
          <a:xfrm>
            <a:off x="-374468" y="-557349"/>
            <a:ext cx="1959429" cy="3178629"/>
          </a:xfrm>
          <a:custGeom>
            <a:avLst/>
            <a:gdLst>
              <a:gd name="connsiteX0" fmla="*/ 261257 w 1959429"/>
              <a:gd name="connsiteY0" fmla="*/ 182880 h 3178629"/>
              <a:gd name="connsiteX1" fmla="*/ 1114697 w 1959429"/>
              <a:gd name="connsiteY1" fmla="*/ 0 h 3178629"/>
              <a:gd name="connsiteX2" fmla="*/ 1959429 w 1959429"/>
              <a:gd name="connsiteY2" fmla="*/ 1471749 h 3178629"/>
              <a:gd name="connsiteX3" fmla="*/ 1680754 w 1959429"/>
              <a:gd name="connsiteY3" fmla="*/ 2638698 h 3178629"/>
              <a:gd name="connsiteX4" fmla="*/ 853440 w 1959429"/>
              <a:gd name="connsiteY4" fmla="*/ 3178629 h 3178629"/>
              <a:gd name="connsiteX5" fmla="*/ 592183 w 1959429"/>
              <a:gd name="connsiteY5" fmla="*/ 2821578 h 3178629"/>
              <a:gd name="connsiteX6" fmla="*/ 1245326 w 1959429"/>
              <a:gd name="connsiteY6" fmla="*/ 2072640 h 3178629"/>
              <a:gd name="connsiteX7" fmla="*/ 1193074 w 1959429"/>
              <a:gd name="connsiteY7" fmla="*/ 1271452 h 3178629"/>
              <a:gd name="connsiteX8" fmla="*/ 661851 w 1959429"/>
              <a:gd name="connsiteY8" fmla="*/ 757646 h 3178629"/>
              <a:gd name="connsiteX9" fmla="*/ 0 w 1959429"/>
              <a:gd name="connsiteY9" fmla="*/ 1175658 h 3178629"/>
              <a:gd name="connsiteX10" fmla="*/ 261257 w 1959429"/>
              <a:gd name="connsiteY10" fmla="*/ 182880 h 317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9429" h="3178629">
                <a:moveTo>
                  <a:pt x="261257" y="182880"/>
                </a:moveTo>
                <a:lnTo>
                  <a:pt x="1114697" y="0"/>
                </a:lnTo>
                <a:lnTo>
                  <a:pt x="1959429" y="1471749"/>
                </a:lnTo>
                <a:lnTo>
                  <a:pt x="1680754" y="2638698"/>
                </a:lnTo>
                <a:lnTo>
                  <a:pt x="853440" y="3178629"/>
                </a:lnTo>
                <a:lnTo>
                  <a:pt x="592183" y="2821578"/>
                </a:lnTo>
                <a:lnTo>
                  <a:pt x="1245326" y="2072640"/>
                </a:lnTo>
                <a:lnTo>
                  <a:pt x="1193074" y="1271452"/>
                </a:lnTo>
                <a:lnTo>
                  <a:pt x="661851" y="757646"/>
                </a:lnTo>
                <a:lnTo>
                  <a:pt x="0" y="1175658"/>
                </a:lnTo>
                <a:lnTo>
                  <a:pt x="261257" y="182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011D0B18-B9A4-4481-9065-7F60ABCC7343}"/>
              </a:ext>
            </a:extLst>
          </p:cNvPr>
          <p:cNvSpPr/>
          <p:nvPr/>
        </p:nvSpPr>
        <p:spPr>
          <a:xfrm>
            <a:off x="10511246" y="-1846217"/>
            <a:ext cx="3744686" cy="5686697"/>
          </a:xfrm>
          <a:custGeom>
            <a:avLst/>
            <a:gdLst>
              <a:gd name="connsiteX0" fmla="*/ 2020389 w 3744686"/>
              <a:gd name="connsiteY0" fmla="*/ 5686697 h 5686697"/>
              <a:gd name="connsiteX1" fmla="*/ 2020389 w 3744686"/>
              <a:gd name="connsiteY1" fmla="*/ 5686697 h 5686697"/>
              <a:gd name="connsiteX2" fmla="*/ 1558835 w 3744686"/>
              <a:gd name="connsiteY2" fmla="*/ 4005942 h 5686697"/>
              <a:gd name="connsiteX3" fmla="*/ 757646 w 3744686"/>
              <a:gd name="connsiteY3" fmla="*/ 3013165 h 5686697"/>
              <a:gd name="connsiteX4" fmla="*/ 687977 w 3744686"/>
              <a:gd name="connsiteY4" fmla="*/ 2978331 h 5686697"/>
              <a:gd name="connsiteX5" fmla="*/ 653143 w 3744686"/>
              <a:gd name="connsiteY5" fmla="*/ 2952205 h 5686697"/>
              <a:gd name="connsiteX6" fmla="*/ 618309 w 3744686"/>
              <a:gd name="connsiteY6" fmla="*/ 2934788 h 5686697"/>
              <a:gd name="connsiteX7" fmla="*/ 0 w 3744686"/>
              <a:gd name="connsiteY7" fmla="*/ 2116182 h 5686697"/>
              <a:gd name="connsiteX8" fmla="*/ 17417 w 3744686"/>
              <a:gd name="connsiteY8" fmla="*/ 1959428 h 5686697"/>
              <a:gd name="connsiteX9" fmla="*/ 330926 w 3744686"/>
              <a:gd name="connsiteY9" fmla="*/ 1175657 h 5686697"/>
              <a:gd name="connsiteX10" fmla="*/ 391886 w 3744686"/>
              <a:gd name="connsiteY10" fmla="*/ 1123405 h 5686697"/>
              <a:gd name="connsiteX11" fmla="*/ 426720 w 3744686"/>
              <a:gd name="connsiteY11" fmla="*/ 1088571 h 5686697"/>
              <a:gd name="connsiteX12" fmla="*/ 452846 w 3744686"/>
              <a:gd name="connsiteY12" fmla="*/ 1079862 h 5686697"/>
              <a:gd name="connsiteX13" fmla="*/ 2403566 w 3744686"/>
              <a:gd name="connsiteY13" fmla="*/ 217714 h 5686697"/>
              <a:gd name="connsiteX14" fmla="*/ 3683726 w 3744686"/>
              <a:gd name="connsiteY14" fmla="*/ 0 h 5686697"/>
              <a:gd name="connsiteX15" fmla="*/ 3744686 w 3744686"/>
              <a:gd name="connsiteY15" fmla="*/ 574765 h 5686697"/>
              <a:gd name="connsiteX16" fmla="*/ 2751909 w 3744686"/>
              <a:gd name="connsiteY16" fmla="*/ 748937 h 5686697"/>
              <a:gd name="connsiteX17" fmla="*/ 2621280 w 3744686"/>
              <a:gd name="connsiteY17" fmla="*/ 740228 h 5686697"/>
              <a:gd name="connsiteX18" fmla="*/ 1384663 w 3744686"/>
              <a:gd name="connsiteY18" fmla="*/ 1245325 h 5686697"/>
              <a:gd name="connsiteX19" fmla="*/ 670560 w 3744686"/>
              <a:gd name="connsiteY19" fmla="*/ 2063931 h 5686697"/>
              <a:gd name="connsiteX20" fmla="*/ 1550126 w 3744686"/>
              <a:gd name="connsiteY20" fmla="*/ 2978331 h 5686697"/>
              <a:gd name="connsiteX21" fmla="*/ 2394857 w 3744686"/>
              <a:gd name="connsiteY21" fmla="*/ 3788228 h 5686697"/>
              <a:gd name="connsiteX22" fmla="*/ 2429692 w 3744686"/>
              <a:gd name="connsiteY22" fmla="*/ 3857897 h 5686697"/>
              <a:gd name="connsiteX23" fmla="*/ 2830286 w 3744686"/>
              <a:gd name="connsiteY23" fmla="*/ 4990011 h 5686697"/>
              <a:gd name="connsiteX24" fmla="*/ 2020389 w 3744686"/>
              <a:gd name="connsiteY24" fmla="*/ 5686697 h 56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744686" h="5686697">
                <a:moveTo>
                  <a:pt x="2020389" y="5686697"/>
                </a:moveTo>
                <a:lnTo>
                  <a:pt x="2020389" y="5686697"/>
                </a:lnTo>
                <a:lnTo>
                  <a:pt x="1558835" y="4005942"/>
                </a:lnTo>
                <a:lnTo>
                  <a:pt x="757646" y="3013165"/>
                </a:lnTo>
                <a:cubicBezTo>
                  <a:pt x="734423" y="3001554"/>
                  <a:pt x="710404" y="2991414"/>
                  <a:pt x="687977" y="2978331"/>
                </a:cubicBezTo>
                <a:cubicBezTo>
                  <a:pt x="675440" y="2971018"/>
                  <a:pt x="665451" y="2959898"/>
                  <a:pt x="653143" y="2952205"/>
                </a:cubicBezTo>
                <a:cubicBezTo>
                  <a:pt x="642134" y="2945325"/>
                  <a:pt x="618309" y="2934788"/>
                  <a:pt x="618309" y="2934788"/>
                </a:cubicBezTo>
                <a:lnTo>
                  <a:pt x="0" y="2116182"/>
                </a:lnTo>
                <a:lnTo>
                  <a:pt x="17417" y="1959428"/>
                </a:lnTo>
                <a:lnTo>
                  <a:pt x="330926" y="1175657"/>
                </a:lnTo>
                <a:cubicBezTo>
                  <a:pt x="351246" y="1158240"/>
                  <a:pt x="372083" y="1141408"/>
                  <a:pt x="391886" y="1123405"/>
                </a:cubicBezTo>
                <a:cubicBezTo>
                  <a:pt x="404036" y="1112359"/>
                  <a:pt x="413358" y="1098115"/>
                  <a:pt x="426720" y="1088571"/>
                </a:cubicBezTo>
                <a:cubicBezTo>
                  <a:pt x="434190" y="1083235"/>
                  <a:pt x="452846" y="1079862"/>
                  <a:pt x="452846" y="1079862"/>
                </a:cubicBezTo>
                <a:lnTo>
                  <a:pt x="2403566" y="217714"/>
                </a:lnTo>
                <a:lnTo>
                  <a:pt x="3683726" y="0"/>
                </a:lnTo>
                <a:lnTo>
                  <a:pt x="3744686" y="574765"/>
                </a:lnTo>
                <a:lnTo>
                  <a:pt x="2751909" y="748937"/>
                </a:lnTo>
                <a:cubicBezTo>
                  <a:pt x="2650381" y="738784"/>
                  <a:pt x="2693996" y="740228"/>
                  <a:pt x="2621280" y="740228"/>
                </a:cubicBezTo>
                <a:lnTo>
                  <a:pt x="1384663" y="1245325"/>
                </a:lnTo>
                <a:lnTo>
                  <a:pt x="670560" y="2063931"/>
                </a:lnTo>
                <a:lnTo>
                  <a:pt x="1550126" y="2978331"/>
                </a:lnTo>
                <a:lnTo>
                  <a:pt x="2394857" y="3788228"/>
                </a:lnTo>
                <a:lnTo>
                  <a:pt x="2429692" y="3857897"/>
                </a:lnTo>
                <a:lnTo>
                  <a:pt x="2830286" y="4990011"/>
                </a:lnTo>
                <a:lnTo>
                  <a:pt x="2020389" y="5686697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16285C3-6819-43ED-94B1-1826D30FA361}"/>
              </a:ext>
            </a:extLst>
          </p:cNvPr>
          <p:cNvSpPr/>
          <p:nvPr/>
        </p:nvSpPr>
        <p:spPr>
          <a:xfrm>
            <a:off x="8238309" y="1323703"/>
            <a:ext cx="3213462" cy="4511040"/>
          </a:xfrm>
          <a:custGeom>
            <a:avLst/>
            <a:gdLst>
              <a:gd name="connsiteX0" fmla="*/ 1288868 w 3213462"/>
              <a:gd name="connsiteY0" fmla="*/ 4214948 h 4511040"/>
              <a:gd name="connsiteX1" fmla="*/ 1767840 w 3213462"/>
              <a:gd name="connsiteY1" fmla="*/ 4511040 h 4511040"/>
              <a:gd name="connsiteX2" fmla="*/ 3030582 w 3213462"/>
              <a:gd name="connsiteY2" fmla="*/ 4023360 h 4511040"/>
              <a:gd name="connsiteX3" fmla="*/ 3213462 w 3213462"/>
              <a:gd name="connsiteY3" fmla="*/ 2882537 h 4511040"/>
              <a:gd name="connsiteX4" fmla="*/ 3065417 w 3213462"/>
              <a:gd name="connsiteY4" fmla="*/ 1602377 h 4511040"/>
              <a:gd name="connsiteX5" fmla="*/ 3048000 w 3213462"/>
              <a:gd name="connsiteY5" fmla="*/ 635726 h 4511040"/>
              <a:gd name="connsiteX6" fmla="*/ 3074125 w 3213462"/>
              <a:gd name="connsiteY6" fmla="*/ 0 h 4511040"/>
              <a:gd name="connsiteX7" fmla="*/ 2717074 w 3213462"/>
              <a:gd name="connsiteY7" fmla="*/ 60960 h 4511040"/>
              <a:gd name="connsiteX8" fmla="*/ 2351314 w 3213462"/>
              <a:gd name="connsiteY8" fmla="*/ 487680 h 4511040"/>
              <a:gd name="connsiteX9" fmla="*/ 2386148 w 3213462"/>
              <a:gd name="connsiteY9" fmla="*/ 1680754 h 4511040"/>
              <a:gd name="connsiteX10" fmla="*/ 1994262 w 3213462"/>
              <a:gd name="connsiteY10" fmla="*/ 2725783 h 4511040"/>
              <a:gd name="connsiteX11" fmla="*/ 940525 w 3213462"/>
              <a:gd name="connsiteY11" fmla="*/ 1785257 h 4511040"/>
              <a:gd name="connsiteX12" fmla="*/ 670560 w 3213462"/>
              <a:gd name="connsiteY12" fmla="*/ 801188 h 4511040"/>
              <a:gd name="connsiteX13" fmla="*/ 0 w 3213462"/>
              <a:gd name="connsiteY13" fmla="*/ 1071154 h 4511040"/>
              <a:gd name="connsiteX14" fmla="*/ 383177 w 3213462"/>
              <a:gd name="connsiteY14" fmla="*/ 2238103 h 4511040"/>
              <a:gd name="connsiteX15" fmla="*/ 1402080 w 3213462"/>
              <a:gd name="connsiteY15" fmla="*/ 3222171 h 4511040"/>
              <a:gd name="connsiteX16" fmla="*/ 1079862 w 3213462"/>
              <a:gd name="connsiteY16" fmla="*/ 3753394 h 4511040"/>
              <a:gd name="connsiteX17" fmla="*/ 1288868 w 3213462"/>
              <a:gd name="connsiteY17" fmla="*/ 4214948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213462" h="4511040">
                <a:moveTo>
                  <a:pt x="1288868" y="4214948"/>
                </a:moveTo>
                <a:lnTo>
                  <a:pt x="1767840" y="4511040"/>
                </a:lnTo>
                <a:lnTo>
                  <a:pt x="3030582" y="4023360"/>
                </a:lnTo>
                <a:lnTo>
                  <a:pt x="3213462" y="2882537"/>
                </a:lnTo>
                <a:lnTo>
                  <a:pt x="3065417" y="1602377"/>
                </a:lnTo>
                <a:lnTo>
                  <a:pt x="3048000" y="635726"/>
                </a:lnTo>
                <a:lnTo>
                  <a:pt x="3074125" y="0"/>
                </a:lnTo>
                <a:lnTo>
                  <a:pt x="2717074" y="60960"/>
                </a:lnTo>
                <a:lnTo>
                  <a:pt x="2351314" y="487680"/>
                </a:lnTo>
                <a:lnTo>
                  <a:pt x="2386148" y="1680754"/>
                </a:lnTo>
                <a:lnTo>
                  <a:pt x="1994262" y="2725783"/>
                </a:lnTo>
                <a:lnTo>
                  <a:pt x="940525" y="1785257"/>
                </a:lnTo>
                <a:lnTo>
                  <a:pt x="670560" y="801188"/>
                </a:lnTo>
                <a:lnTo>
                  <a:pt x="0" y="1071154"/>
                </a:lnTo>
                <a:lnTo>
                  <a:pt x="383177" y="2238103"/>
                </a:lnTo>
                <a:lnTo>
                  <a:pt x="1402080" y="3222171"/>
                </a:lnTo>
                <a:lnTo>
                  <a:pt x="1079862" y="3753394"/>
                </a:lnTo>
                <a:lnTo>
                  <a:pt x="1288868" y="4214948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05EACB84-B230-42FA-B128-C39744EBC40E}"/>
              </a:ext>
            </a:extLst>
          </p:cNvPr>
          <p:cNvSpPr/>
          <p:nvPr/>
        </p:nvSpPr>
        <p:spPr>
          <a:xfrm>
            <a:off x="4800600" y="247644"/>
            <a:ext cx="3181350" cy="2924181"/>
          </a:xfrm>
          <a:custGeom>
            <a:avLst/>
            <a:gdLst>
              <a:gd name="connsiteX0" fmla="*/ 0 w 3181350"/>
              <a:gd name="connsiteY0" fmla="*/ 2409831 h 2924181"/>
              <a:gd name="connsiteX1" fmla="*/ 1162050 w 3181350"/>
              <a:gd name="connsiteY1" fmla="*/ 2400306 h 2924181"/>
              <a:gd name="connsiteX2" fmla="*/ 1009650 w 3181350"/>
              <a:gd name="connsiteY2" fmla="*/ 1352556 h 2924181"/>
              <a:gd name="connsiteX3" fmla="*/ 1047750 w 3181350"/>
              <a:gd name="connsiteY3" fmla="*/ 590556 h 2924181"/>
              <a:gd name="connsiteX4" fmla="*/ 1666875 w 3181350"/>
              <a:gd name="connsiteY4" fmla="*/ 38106 h 2924181"/>
              <a:gd name="connsiteX5" fmla="*/ 1752600 w 3181350"/>
              <a:gd name="connsiteY5" fmla="*/ 6 h 2924181"/>
              <a:gd name="connsiteX6" fmla="*/ 2990850 w 3181350"/>
              <a:gd name="connsiteY6" fmla="*/ 123831 h 2924181"/>
              <a:gd name="connsiteX7" fmla="*/ 3181350 w 3181350"/>
              <a:gd name="connsiteY7" fmla="*/ 1104906 h 2924181"/>
              <a:gd name="connsiteX8" fmla="*/ 2809875 w 3181350"/>
              <a:gd name="connsiteY8" fmla="*/ 1847856 h 2924181"/>
              <a:gd name="connsiteX9" fmla="*/ 2895600 w 3181350"/>
              <a:gd name="connsiteY9" fmla="*/ 2286006 h 2924181"/>
              <a:gd name="connsiteX10" fmla="*/ 2762250 w 3181350"/>
              <a:gd name="connsiteY10" fmla="*/ 2581281 h 2924181"/>
              <a:gd name="connsiteX11" fmla="*/ 2409825 w 3181350"/>
              <a:gd name="connsiteY11" fmla="*/ 2495556 h 2924181"/>
              <a:gd name="connsiteX12" fmla="*/ 2419350 w 3181350"/>
              <a:gd name="connsiteY12" fmla="*/ 1828806 h 2924181"/>
              <a:gd name="connsiteX13" fmla="*/ 2447925 w 3181350"/>
              <a:gd name="connsiteY13" fmla="*/ 1752606 h 2924181"/>
              <a:gd name="connsiteX14" fmla="*/ 2667000 w 3181350"/>
              <a:gd name="connsiteY14" fmla="*/ 1257306 h 2924181"/>
              <a:gd name="connsiteX15" fmla="*/ 2857500 w 3181350"/>
              <a:gd name="connsiteY15" fmla="*/ 857256 h 2924181"/>
              <a:gd name="connsiteX16" fmla="*/ 2857500 w 3181350"/>
              <a:gd name="connsiteY16" fmla="*/ 771531 h 2924181"/>
              <a:gd name="connsiteX17" fmla="*/ 2552700 w 3181350"/>
              <a:gd name="connsiteY17" fmla="*/ 438156 h 2924181"/>
              <a:gd name="connsiteX18" fmla="*/ 2476500 w 3181350"/>
              <a:gd name="connsiteY18" fmla="*/ 390531 h 2924181"/>
              <a:gd name="connsiteX19" fmla="*/ 2438400 w 3181350"/>
              <a:gd name="connsiteY19" fmla="*/ 381006 h 2924181"/>
              <a:gd name="connsiteX20" fmla="*/ 1819275 w 3181350"/>
              <a:gd name="connsiteY20" fmla="*/ 400056 h 2924181"/>
              <a:gd name="connsiteX21" fmla="*/ 1457325 w 3181350"/>
              <a:gd name="connsiteY21" fmla="*/ 752481 h 2924181"/>
              <a:gd name="connsiteX22" fmla="*/ 1495425 w 3181350"/>
              <a:gd name="connsiteY22" fmla="*/ 1514481 h 2924181"/>
              <a:gd name="connsiteX23" fmla="*/ 1552575 w 3181350"/>
              <a:gd name="connsiteY23" fmla="*/ 2190756 h 2924181"/>
              <a:gd name="connsiteX24" fmla="*/ 1562100 w 3181350"/>
              <a:gd name="connsiteY24" fmla="*/ 2667006 h 2924181"/>
              <a:gd name="connsiteX25" fmla="*/ 981075 w 3181350"/>
              <a:gd name="connsiteY25" fmla="*/ 2924181 h 2924181"/>
              <a:gd name="connsiteX26" fmla="*/ 885825 w 3181350"/>
              <a:gd name="connsiteY26" fmla="*/ 2924181 h 2924181"/>
              <a:gd name="connsiteX27" fmla="*/ 219075 w 3181350"/>
              <a:gd name="connsiteY27" fmla="*/ 2895606 h 2924181"/>
              <a:gd name="connsiteX28" fmla="*/ 123825 w 3181350"/>
              <a:gd name="connsiteY28" fmla="*/ 2838456 h 2924181"/>
              <a:gd name="connsiteX29" fmla="*/ 0 w 3181350"/>
              <a:gd name="connsiteY29" fmla="*/ 2409831 h 292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81350" h="2924181">
                <a:moveTo>
                  <a:pt x="0" y="2409831"/>
                </a:moveTo>
                <a:lnTo>
                  <a:pt x="1162050" y="2400306"/>
                </a:lnTo>
                <a:lnTo>
                  <a:pt x="1009650" y="1352556"/>
                </a:lnTo>
                <a:lnTo>
                  <a:pt x="1047750" y="590556"/>
                </a:lnTo>
                <a:lnTo>
                  <a:pt x="1666875" y="38106"/>
                </a:lnTo>
                <a:cubicBezTo>
                  <a:pt x="1745915" y="-1414"/>
                  <a:pt x="1714677" y="6"/>
                  <a:pt x="1752600" y="6"/>
                </a:cubicBezTo>
                <a:lnTo>
                  <a:pt x="2990850" y="123831"/>
                </a:lnTo>
                <a:lnTo>
                  <a:pt x="3181350" y="1104906"/>
                </a:lnTo>
                <a:lnTo>
                  <a:pt x="2809875" y="1847856"/>
                </a:lnTo>
                <a:lnTo>
                  <a:pt x="2895600" y="2286006"/>
                </a:lnTo>
                <a:lnTo>
                  <a:pt x="2762250" y="2581281"/>
                </a:lnTo>
                <a:lnTo>
                  <a:pt x="2409825" y="2495556"/>
                </a:lnTo>
                <a:lnTo>
                  <a:pt x="2419350" y="1828806"/>
                </a:lnTo>
                <a:lnTo>
                  <a:pt x="2447925" y="1752606"/>
                </a:lnTo>
                <a:lnTo>
                  <a:pt x="2667000" y="1257306"/>
                </a:lnTo>
                <a:lnTo>
                  <a:pt x="2857500" y="857256"/>
                </a:lnTo>
                <a:lnTo>
                  <a:pt x="2857500" y="771531"/>
                </a:lnTo>
                <a:lnTo>
                  <a:pt x="2552700" y="438156"/>
                </a:lnTo>
                <a:cubicBezTo>
                  <a:pt x="2527300" y="422281"/>
                  <a:pt x="2503291" y="403926"/>
                  <a:pt x="2476500" y="390531"/>
                </a:cubicBezTo>
                <a:cubicBezTo>
                  <a:pt x="2464791" y="384677"/>
                  <a:pt x="2438400" y="381006"/>
                  <a:pt x="2438400" y="381006"/>
                </a:cubicBezTo>
                <a:lnTo>
                  <a:pt x="1819275" y="400056"/>
                </a:lnTo>
                <a:lnTo>
                  <a:pt x="1457325" y="752481"/>
                </a:lnTo>
                <a:lnTo>
                  <a:pt x="1495425" y="1514481"/>
                </a:lnTo>
                <a:lnTo>
                  <a:pt x="1552575" y="2190756"/>
                </a:lnTo>
                <a:lnTo>
                  <a:pt x="1562100" y="2667006"/>
                </a:lnTo>
                <a:lnTo>
                  <a:pt x="981075" y="2924181"/>
                </a:lnTo>
                <a:lnTo>
                  <a:pt x="885825" y="2924181"/>
                </a:lnTo>
                <a:lnTo>
                  <a:pt x="219075" y="2895606"/>
                </a:lnTo>
                <a:lnTo>
                  <a:pt x="123825" y="2838456"/>
                </a:lnTo>
                <a:lnTo>
                  <a:pt x="0" y="2409831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82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9C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D6BB0DDA-3181-4743-84C9-2A9C98A86CC8}"/>
              </a:ext>
            </a:extLst>
          </p:cNvPr>
          <p:cNvSpPr/>
          <p:nvPr/>
        </p:nvSpPr>
        <p:spPr>
          <a:xfrm>
            <a:off x="9048750" y="3219450"/>
            <a:ext cx="3781425" cy="4048125"/>
          </a:xfrm>
          <a:custGeom>
            <a:avLst/>
            <a:gdLst>
              <a:gd name="connsiteX0" fmla="*/ 28575 w 3781425"/>
              <a:gd name="connsiteY0" fmla="*/ 3743325 h 4048125"/>
              <a:gd name="connsiteX1" fmla="*/ 0 w 3781425"/>
              <a:gd name="connsiteY1" fmla="*/ 3048000 h 4048125"/>
              <a:gd name="connsiteX2" fmla="*/ 47625 w 3781425"/>
              <a:gd name="connsiteY2" fmla="*/ 1933575 h 4048125"/>
              <a:gd name="connsiteX3" fmla="*/ 104775 w 3781425"/>
              <a:gd name="connsiteY3" fmla="*/ 1819275 h 4048125"/>
              <a:gd name="connsiteX4" fmla="*/ 790575 w 3781425"/>
              <a:gd name="connsiteY4" fmla="*/ 1152525 h 4048125"/>
              <a:gd name="connsiteX5" fmla="*/ 1800225 w 3781425"/>
              <a:gd name="connsiteY5" fmla="*/ 447675 h 4048125"/>
              <a:gd name="connsiteX6" fmla="*/ 1876425 w 3781425"/>
              <a:gd name="connsiteY6" fmla="*/ 409575 h 4048125"/>
              <a:gd name="connsiteX7" fmla="*/ 2600325 w 3781425"/>
              <a:gd name="connsiteY7" fmla="*/ 0 h 4048125"/>
              <a:gd name="connsiteX8" fmla="*/ 3333750 w 3781425"/>
              <a:gd name="connsiteY8" fmla="*/ 9525 h 4048125"/>
              <a:gd name="connsiteX9" fmla="*/ 3781425 w 3781425"/>
              <a:gd name="connsiteY9" fmla="*/ 1600200 h 4048125"/>
              <a:gd name="connsiteX10" fmla="*/ 3676650 w 3781425"/>
              <a:gd name="connsiteY10" fmla="*/ 3495675 h 4048125"/>
              <a:gd name="connsiteX11" fmla="*/ 2952750 w 3781425"/>
              <a:gd name="connsiteY11" fmla="*/ 4048125 h 4048125"/>
              <a:gd name="connsiteX12" fmla="*/ 28575 w 3781425"/>
              <a:gd name="connsiteY12" fmla="*/ 3743325 h 404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81425" h="4048125">
                <a:moveTo>
                  <a:pt x="28575" y="3743325"/>
                </a:moveTo>
                <a:lnTo>
                  <a:pt x="0" y="3048000"/>
                </a:lnTo>
                <a:lnTo>
                  <a:pt x="47625" y="1933575"/>
                </a:lnTo>
                <a:lnTo>
                  <a:pt x="104775" y="1819275"/>
                </a:lnTo>
                <a:lnTo>
                  <a:pt x="790575" y="1152525"/>
                </a:lnTo>
                <a:lnTo>
                  <a:pt x="1800225" y="447675"/>
                </a:lnTo>
                <a:lnTo>
                  <a:pt x="1876425" y="409575"/>
                </a:lnTo>
                <a:lnTo>
                  <a:pt x="2600325" y="0"/>
                </a:lnTo>
                <a:lnTo>
                  <a:pt x="3333750" y="9525"/>
                </a:lnTo>
                <a:lnTo>
                  <a:pt x="3781425" y="1600200"/>
                </a:lnTo>
                <a:lnTo>
                  <a:pt x="3676650" y="3495675"/>
                </a:lnTo>
                <a:lnTo>
                  <a:pt x="2952750" y="4048125"/>
                </a:lnTo>
                <a:lnTo>
                  <a:pt x="28575" y="3743325"/>
                </a:lnTo>
                <a:close/>
              </a:path>
            </a:pathLst>
          </a:custGeom>
          <a:solidFill>
            <a:srgbClr val="828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80C8A535-5112-4E8C-AA80-32701759FCE0}"/>
              </a:ext>
            </a:extLst>
          </p:cNvPr>
          <p:cNvSpPr/>
          <p:nvPr/>
        </p:nvSpPr>
        <p:spPr>
          <a:xfrm>
            <a:off x="2714625" y="-390525"/>
            <a:ext cx="9591675" cy="7486650"/>
          </a:xfrm>
          <a:custGeom>
            <a:avLst/>
            <a:gdLst>
              <a:gd name="connsiteX0" fmla="*/ 4914900 w 9591675"/>
              <a:gd name="connsiteY0" fmla="*/ 7419975 h 7486650"/>
              <a:gd name="connsiteX1" fmla="*/ 4867275 w 9591675"/>
              <a:gd name="connsiteY1" fmla="*/ 7381875 h 7486650"/>
              <a:gd name="connsiteX2" fmla="*/ 5000625 w 9591675"/>
              <a:gd name="connsiteY2" fmla="*/ 5715000 h 7486650"/>
              <a:gd name="connsiteX3" fmla="*/ 5476875 w 9591675"/>
              <a:gd name="connsiteY3" fmla="*/ 4533900 h 7486650"/>
              <a:gd name="connsiteX4" fmla="*/ 6943725 w 9591675"/>
              <a:gd name="connsiteY4" fmla="*/ 3705225 h 7486650"/>
              <a:gd name="connsiteX5" fmla="*/ 8582025 w 9591675"/>
              <a:gd name="connsiteY5" fmla="*/ 2695575 h 7486650"/>
              <a:gd name="connsiteX6" fmla="*/ 9286875 w 9591675"/>
              <a:gd name="connsiteY6" fmla="*/ 1914525 h 7486650"/>
              <a:gd name="connsiteX7" fmla="*/ 9591675 w 9591675"/>
              <a:gd name="connsiteY7" fmla="*/ 1352550 h 7486650"/>
              <a:gd name="connsiteX8" fmla="*/ 9572625 w 9591675"/>
              <a:gd name="connsiteY8" fmla="*/ 314325 h 7486650"/>
              <a:gd name="connsiteX9" fmla="*/ 8763000 w 9591675"/>
              <a:gd name="connsiteY9" fmla="*/ 0 h 7486650"/>
              <a:gd name="connsiteX10" fmla="*/ 7877175 w 9591675"/>
              <a:gd name="connsiteY10" fmla="*/ 209550 h 7486650"/>
              <a:gd name="connsiteX11" fmla="*/ 5286375 w 9591675"/>
              <a:gd name="connsiteY11" fmla="*/ 228600 h 7486650"/>
              <a:gd name="connsiteX12" fmla="*/ 3571875 w 9591675"/>
              <a:gd name="connsiteY12" fmla="*/ 1266825 h 7486650"/>
              <a:gd name="connsiteX13" fmla="*/ 3124200 w 9591675"/>
              <a:gd name="connsiteY13" fmla="*/ 2857500 h 7486650"/>
              <a:gd name="connsiteX14" fmla="*/ 1714500 w 9591675"/>
              <a:gd name="connsiteY14" fmla="*/ 3467100 h 7486650"/>
              <a:gd name="connsiteX15" fmla="*/ 552450 w 9591675"/>
              <a:gd name="connsiteY15" fmla="*/ 4343400 h 7486650"/>
              <a:gd name="connsiteX16" fmla="*/ 190500 w 9591675"/>
              <a:gd name="connsiteY16" fmla="*/ 5886450 h 7486650"/>
              <a:gd name="connsiteX17" fmla="*/ 209550 w 9591675"/>
              <a:gd name="connsiteY17" fmla="*/ 6600825 h 7486650"/>
              <a:gd name="connsiteX18" fmla="*/ 0 w 9591675"/>
              <a:gd name="connsiteY18" fmla="*/ 7486650 h 7486650"/>
              <a:gd name="connsiteX19" fmla="*/ 4933950 w 9591675"/>
              <a:gd name="connsiteY19" fmla="*/ 7467600 h 7486650"/>
              <a:gd name="connsiteX20" fmla="*/ 4914900 w 9591675"/>
              <a:gd name="connsiteY20" fmla="*/ 7419975 h 748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591675" h="7486650">
                <a:moveTo>
                  <a:pt x="4914900" y="7419975"/>
                </a:moveTo>
                <a:lnTo>
                  <a:pt x="4867275" y="7381875"/>
                </a:lnTo>
                <a:lnTo>
                  <a:pt x="5000625" y="5715000"/>
                </a:lnTo>
                <a:lnTo>
                  <a:pt x="5476875" y="4533900"/>
                </a:lnTo>
                <a:lnTo>
                  <a:pt x="6943725" y="3705225"/>
                </a:lnTo>
                <a:lnTo>
                  <a:pt x="8582025" y="2695575"/>
                </a:lnTo>
                <a:lnTo>
                  <a:pt x="9286875" y="1914525"/>
                </a:lnTo>
                <a:lnTo>
                  <a:pt x="9591675" y="1352550"/>
                </a:lnTo>
                <a:lnTo>
                  <a:pt x="9572625" y="314325"/>
                </a:lnTo>
                <a:lnTo>
                  <a:pt x="8763000" y="0"/>
                </a:lnTo>
                <a:lnTo>
                  <a:pt x="7877175" y="209550"/>
                </a:lnTo>
                <a:lnTo>
                  <a:pt x="5286375" y="228600"/>
                </a:lnTo>
                <a:lnTo>
                  <a:pt x="3571875" y="1266825"/>
                </a:lnTo>
                <a:lnTo>
                  <a:pt x="3124200" y="2857500"/>
                </a:lnTo>
                <a:lnTo>
                  <a:pt x="1714500" y="3467100"/>
                </a:lnTo>
                <a:lnTo>
                  <a:pt x="552450" y="4343400"/>
                </a:lnTo>
                <a:lnTo>
                  <a:pt x="190500" y="5886450"/>
                </a:lnTo>
                <a:lnTo>
                  <a:pt x="209550" y="6600825"/>
                </a:lnTo>
                <a:lnTo>
                  <a:pt x="0" y="7486650"/>
                </a:lnTo>
                <a:lnTo>
                  <a:pt x="4933950" y="7467600"/>
                </a:lnTo>
                <a:lnTo>
                  <a:pt x="4914900" y="7419975"/>
                </a:lnTo>
                <a:close/>
              </a:path>
            </a:pathLst>
          </a:custGeom>
          <a:solidFill>
            <a:srgbClr val="828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Freihandform: Form 36">
            <a:extLst>
              <a:ext uri="{FF2B5EF4-FFF2-40B4-BE49-F238E27FC236}">
                <a16:creationId xmlns:a16="http://schemas.microsoft.com/office/drawing/2014/main" id="{7DD004BB-5580-4C89-88C3-1148844E36F5}"/>
              </a:ext>
            </a:extLst>
          </p:cNvPr>
          <p:cNvSpPr/>
          <p:nvPr/>
        </p:nvSpPr>
        <p:spPr>
          <a:xfrm>
            <a:off x="6315075" y="3343275"/>
            <a:ext cx="1733550" cy="4162425"/>
          </a:xfrm>
          <a:custGeom>
            <a:avLst/>
            <a:gdLst>
              <a:gd name="connsiteX0" fmla="*/ 1733550 w 1733550"/>
              <a:gd name="connsiteY0" fmla="*/ 0 h 4162425"/>
              <a:gd name="connsiteX1" fmla="*/ 990600 w 1733550"/>
              <a:gd name="connsiteY1" fmla="*/ 381000 h 4162425"/>
              <a:gd name="connsiteX2" fmla="*/ 561975 w 1733550"/>
              <a:gd name="connsiteY2" fmla="*/ 914400 h 4162425"/>
              <a:gd name="connsiteX3" fmla="*/ 266700 w 1733550"/>
              <a:gd name="connsiteY3" fmla="*/ 2200275 h 4162425"/>
              <a:gd name="connsiteX4" fmla="*/ 0 w 1733550"/>
              <a:gd name="connsiteY4" fmla="*/ 3371850 h 4162425"/>
              <a:gd name="connsiteX5" fmla="*/ 276225 w 1733550"/>
              <a:gd name="connsiteY5" fmla="*/ 3657600 h 4162425"/>
              <a:gd name="connsiteX6" fmla="*/ 609600 w 1733550"/>
              <a:gd name="connsiteY6" fmla="*/ 4162425 h 416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33550" h="4162425">
                <a:moveTo>
                  <a:pt x="1733550" y="0"/>
                </a:moveTo>
                <a:lnTo>
                  <a:pt x="990600" y="381000"/>
                </a:lnTo>
                <a:lnTo>
                  <a:pt x="561975" y="914400"/>
                </a:lnTo>
                <a:lnTo>
                  <a:pt x="266700" y="2200275"/>
                </a:lnTo>
                <a:lnTo>
                  <a:pt x="0" y="3371850"/>
                </a:lnTo>
                <a:lnTo>
                  <a:pt x="276225" y="3657600"/>
                </a:lnTo>
                <a:lnTo>
                  <a:pt x="609600" y="4162425"/>
                </a:lnTo>
              </a:path>
            </a:pathLst>
          </a:custGeom>
          <a:noFill/>
          <a:ln>
            <a:solidFill>
              <a:schemeClr val="tx1"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832D4FE8-6C82-4E16-9C3F-1F30BE7E8B94}"/>
              </a:ext>
            </a:extLst>
          </p:cNvPr>
          <p:cNvSpPr/>
          <p:nvPr/>
        </p:nvSpPr>
        <p:spPr>
          <a:xfrm>
            <a:off x="-390525" y="-352425"/>
            <a:ext cx="5410200" cy="5953125"/>
          </a:xfrm>
          <a:custGeom>
            <a:avLst/>
            <a:gdLst>
              <a:gd name="connsiteX0" fmla="*/ 238125 w 5410200"/>
              <a:gd name="connsiteY0" fmla="*/ 2533650 h 5953125"/>
              <a:gd name="connsiteX1" fmla="*/ 238125 w 5410200"/>
              <a:gd name="connsiteY1" fmla="*/ 2609850 h 5953125"/>
              <a:gd name="connsiteX2" fmla="*/ 0 w 5410200"/>
              <a:gd name="connsiteY2" fmla="*/ 2657475 h 5953125"/>
              <a:gd name="connsiteX3" fmla="*/ 2209800 w 5410200"/>
              <a:gd name="connsiteY3" fmla="*/ 971550 h 5953125"/>
              <a:gd name="connsiteX4" fmla="*/ 3848100 w 5410200"/>
              <a:gd name="connsiteY4" fmla="*/ 19050 h 5953125"/>
              <a:gd name="connsiteX5" fmla="*/ 5172075 w 5410200"/>
              <a:gd name="connsiteY5" fmla="*/ 0 h 5953125"/>
              <a:gd name="connsiteX6" fmla="*/ 5410200 w 5410200"/>
              <a:gd name="connsiteY6" fmla="*/ 809625 h 5953125"/>
              <a:gd name="connsiteX7" fmla="*/ 4953000 w 5410200"/>
              <a:gd name="connsiteY7" fmla="*/ 2257425 h 5953125"/>
              <a:gd name="connsiteX8" fmla="*/ 3552825 w 5410200"/>
              <a:gd name="connsiteY8" fmla="*/ 2876550 h 5953125"/>
              <a:gd name="connsiteX9" fmla="*/ 2000250 w 5410200"/>
              <a:gd name="connsiteY9" fmla="*/ 5067300 h 5953125"/>
              <a:gd name="connsiteX10" fmla="*/ 1362075 w 5410200"/>
              <a:gd name="connsiteY10" fmla="*/ 5229225 h 5953125"/>
              <a:gd name="connsiteX11" fmla="*/ 1009650 w 5410200"/>
              <a:gd name="connsiteY11" fmla="*/ 5857875 h 5953125"/>
              <a:gd name="connsiteX12" fmla="*/ 238125 w 5410200"/>
              <a:gd name="connsiteY12" fmla="*/ 5953125 h 5953125"/>
              <a:gd name="connsiteX13" fmla="*/ 238125 w 5410200"/>
              <a:gd name="connsiteY13" fmla="*/ 2533650 h 595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10200" h="5953125">
                <a:moveTo>
                  <a:pt x="238125" y="2533650"/>
                </a:moveTo>
                <a:lnTo>
                  <a:pt x="238125" y="2609850"/>
                </a:lnTo>
                <a:lnTo>
                  <a:pt x="0" y="2657475"/>
                </a:lnTo>
                <a:lnTo>
                  <a:pt x="2209800" y="971550"/>
                </a:lnTo>
                <a:lnTo>
                  <a:pt x="3848100" y="19050"/>
                </a:lnTo>
                <a:lnTo>
                  <a:pt x="5172075" y="0"/>
                </a:lnTo>
                <a:lnTo>
                  <a:pt x="5410200" y="809625"/>
                </a:lnTo>
                <a:lnTo>
                  <a:pt x="4953000" y="2257425"/>
                </a:lnTo>
                <a:lnTo>
                  <a:pt x="3552825" y="2876550"/>
                </a:lnTo>
                <a:lnTo>
                  <a:pt x="2000250" y="5067300"/>
                </a:lnTo>
                <a:lnTo>
                  <a:pt x="1362075" y="5229225"/>
                </a:lnTo>
                <a:lnTo>
                  <a:pt x="1009650" y="5857875"/>
                </a:lnTo>
                <a:lnTo>
                  <a:pt x="238125" y="5953125"/>
                </a:lnTo>
                <a:lnTo>
                  <a:pt x="238125" y="2533650"/>
                </a:lnTo>
                <a:close/>
              </a:path>
            </a:pathLst>
          </a:custGeom>
          <a:solidFill>
            <a:srgbClr val="828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967F8337-63FF-4B7A-835E-45B3E1D0457F}"/>
              </a:ext>
            </a:extLst>
          </p:cNvPr>
          <p:cNvSpPr/>
          <p:nvPr/>
        </p:nvSpPr>
        <p:spPr>
          <a:xfrm>
            <a:off x="3771900" y="3409950"/>
            <a:ext cx="3486150" cy="3324225"/>
          </a:xfrm>
          <a:custGeom>
            <a:avLst/>
            <a:gdLst>
              <a:gd name="connsiteX0" fmla="*/ 447675 w 3486150"/>
              <a:gd name="connsiteY0" fmla="*/ 3143250 h 3324225"/>
              <a:gd name="connsiteX1" fmla="*/ 0 w 3486150"/>
              <a:gd name="connsiteY1" fmla="*/ 1828800 h 3324225"/>
              <a:gd name="connsiteX2" fmla="*/ 847725 w 3486150"/>
              <a:gd name="connsiteY2" fmla="*/ 628650 h 3324225"/>
              <a:gd name="connsiteX3" fmla="*/ 1924050 w 3486150"/>
              <a:gd name="connsiteY3" fmla="*/ 0 h 3324225"/>
              <a:gd name="connsiteX4" fmla="*/ 3038475 w 3486150"/>
              <a:gd name="connsiteY4" fmla="*/ 295275 h 3324225"/>
              <a:gd name="connsiteX5" fmla="*/ 3486150 w 3486150"/>
              <a:gd name="connsiteY5" fmla="*/ 1200150 h 3324225"/>
              <a:gd name="connsiteX6" fmla="*/ 3371850 w 3486150"/>
              <a:gd name="connsiteY6" fmla="*/ 2419350 h 3324225"/>
              <a:gd name="connsiteX7" fmla="*/ 2800350 w 3486150"/>
              <a:gd name="connsiteY7" fmla="*/ 3238500 h 3324225"/>
              <a:gd name="connsiteX8" fmla="*/ 1504950 w 3486150"/>
              <a:gd name="connsiteY8" fmla="*/ 3324225 h 3324225"/>
              <a:gd name="connsiteX9" fmla="*/ 447675 w 3486150"/>
              <a:gd name="connsiteY9" fmla="*/ 3143250 h 3324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86150" h="3324225">
                <a:moveTo>
                  <a:pt x="447675" y="3143250"/>
                </a:moveTo>
                <a:lnTo>
                  <a:pt x="0" y="1828800"/>
                </a:lnTo>
                <a:lnTo>
                  <a:pt x="847725" y="628650"/>
                </a:lnTo>
                <a:lnTo>
                  <a:pt x="1924050" y="0"/>
                </a:lnTo>
                <a:lnTo>
                  <a:pt x="3038475" y="295275"/>
                </a:lnTo>
                <a:lnTo>
                  <a:pt x="3486150" y="1200150"/>
                </a:lnTo>
                <a:lnTo>
                  <a:pt x="3371850" y="2419350"/>
                </a:lnTo>
                <a:lnTo>
                  <a:pt x="2800350" y="3238500"/>
                </a:lnTo>
                <a:lnTo>
                  <a:pt x="1504950" y="3324225"/>
                </a:lnTo>
                <a:lnTo>
                  <a:pt x="447675" y="3143250"/>
                </a:lnTo>
                <a:close/>
              </a:path>
            </a:pathLst>
          </a:custGeom>
          <a:solidFill>
            <a:srgbClr val="B5B174"/>
          </a:solidFill>
          <a:ln>
            <a:solidFill>
              <a:schemeClr val="tx1"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2B6AA5BC-9D8E-4166-876F-DFFFCA7F469D}"/>
              </a:ext>
            </a:extLst>
          </p:cNvPr>
          <p:cNvSpPr/>
          <p:nvPr/>
        </p:nvSpPr>
        <p:spPr>
          <a:xfrm>
            <a:off x="2724150" y="3371850"/>
            <a:ext cx="3019425" cy="3514725"/>
          </a:xfrm>
          <a:custGeom>
            <a:avLst/>
            <a:gdLst>
              <a:gd name="connsiteX0" fmla="*/ 3019425 w 3019425"/>
              <a:gd name="connsiteY0" fmla="*/ 38100 h 3514725"/>
              <a:gd name="connsiteX1" fmla="*/ 2581275 w 3019425"/>
              <a:gd name="connsiteY1" fmla="*/ 0 h 3514725"/>
              <a:gd name="connsiteX2" fmla="*/ 1657350 w 3019425"/>
              <a:gd name="connsiteY2" fmla="*/ 323850 h 3514725"/>
              <a:gd name="connsiteX3" fmla="*/ 762000 w 3019425"/>
              <a:gd name="connsiteY3" fmla="*/ 704850 h 3514725"/>
              <a:gd name="connsiteX4" fmla="*/ 438150 w 3019425"/>
              <a:gd name="connsiteY4" fmla="*/ 1209675 h 3514725"/>
              <a:gd name="connsiteX5" fmla="*/ 0 w 3019425"/>
              <a:gd name="connsiteY5" fmla="*/ 2657475 h 3514725"/>
              <a:gd name="connsiteX6" fmla="*/ 219075 w 3019425"/>
              <a:gd name="connsiteY6" fmla="*/ 3190875 h 3514725"/>
              <a:gd name="connsiteX7" fmla="*/ 619125 w 3019425"/>
              <a:gd name="connsiteY7" fmla="*/ 3514725 h 3514725"/>
              <a:gd name="connsiteX8" fmla="*/ 1428750 w 3019425"/>
              <a:gd name="connsiteY8" fmla="*/ 3419475 h 3514725"/>
              <a:gd name="connsiteX9" fmla="*/ 1533525 w 3019425"/>
              <a:gd name="connsiteY9" fmla="*/ 3209925 h 3514725"/>
              <a:gd name="connsiteX10" fmla="*/ 1162050 w 3019425"/>
              <a:gd name="connsiteY10" fmla="*/ 2276475 h 3514725"/>
              <a:gd name="connsiteX11" fmla="*/ 1095375 w 3019425"/>
              <a:gd name="connsiteY11" fmla="*/ 1743075 h 3514725"/>
              <a:gd name="connsiteX12" fmla="*/ 1514475 w 3019425"/>
              <a:gd name="connsiteY12" fmla="*/ 1152525 h 3514725"/>
              <a:gd name="connsiteX13" fmla="*/ 2257425 w 3019425"/>
              <a:gd name="connsiteY13" fmla="*/ 495300 h 3514725"/>
              <a:gd name="connsiteX14" fmla="*/ 3019425 w 3019425"/>
              <a:gd name="connsiteY14" fmla="*/ 38100 h 351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19425" h="3514725">
                <a:moveTo>
                  <a:pt x="3019425" y="38100"/>
                </a:moveTo>
                <a:lnTo>
                  <a:pt x="2581275" y="0"/>
                </a:lnTo>
                <a:lnTo>
                  <a:pt x="1657350" y="323850"/>
                </a:lnTo>
                <a:lnTo>
                  <a:pt x="762000" y="704850"/>
                </a:lnTo>
                <a:lnTo>
                  <a:pt x="438150" y="1209675"/>
                </a:lnTo>
                <a:lnTo>
                  <a:pt x="0" y="2657475"/>
                </a:lnTo>
                <a:lnTo>
                  <a:pt x="219075" y="3190875"/>
                </a:lnTo>
                <a:lnTo>
                  <a:pt x="619125" y="3514725"/>
                </a:lnTo>
                <a:lnTo>
                  <a:pt x="1428750" y="3419475"/>
                </a:lnTo>
                <a:lnTo>
                  <a:pt x="1533525" y="3209925"/>
                </a:lnTo>
                <a:lnTo>
                  <a:pt x="1162050" y="2276475"/>
                </a:lnTo>
                <a:lnTo>
                  <a:pt x="1095375" y="1743075"/>
                </a:lnTo>
                <a:lnTo>
                  <a:pt x="1514475" y="1152525"/>
                </a:lnTo>
                <a:lnTo>
                  <a:pt x="2257425" y="495300"/>
                </a:lnTo>
                <a:lnTo>
                  <a:pt x="3019425" y="38100"/>
                </a:lnTo>
                <a:close/>
              </a:path>
            </a:pathLst>
          </a:custGeom>
          <a:solidFill>
            <a:srgbClr val="4B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E60EFB31-5105-4DD6-9D79-149F157A8BC9}"/>
              </a:ext>
            </a:extLst>
          </p:cNvPr>
          <p:cNvSpPr/>
          <p:nvPr/>
        </p:nvSpPr>
        <p:spPr>
          <a:xfrm>
            <a:off x="10020300" y="-171450"/>
            <a:ext cx="2219325" cy="2381250"/>
          </a:xfrm>
          <a:custGeom>
            <a:avLst/>
            <a:gdLst>
              <a:gd name="connsiteX0" fmla="*/ 1304925 w 2219325"/>
              <a:gd name="connsiteY0" fmla="*/ 2381250 h 2381250"/>
              <a:gd name="connsiteX1" fmla="*/ 1847850 w 2219325"/>
              <a:gd name="connsiteY1" fmla="*/ 1781175 h 2381250"/>
              <a:gd name="connsiteX2" fmla="*/ 2200275 w 2219325"/>
              <a:gd name="connsiteY2" fmla="*/ 1295400 h 2381250"/>
              <a:gd name="connsiteX3" fmla="*/ 2219325 w 2219325"/>
              <a:gd name="connsiteY3" fmla="*/ 114300 h 2381250"/>
              <a:gd name="connsiteX4" fmla="*/ 1285875 w 2219325"/>
              <a:gd name="connsiteY4" fmla="*/ 0 h 2381250"/>
              <a:gd name="connsiteX5" fmla="*/ 19050 w 2219325"/>
              <a:gd name="connsiteY5" fmla="*/ 38100 h 2381250"/>
              <a:gd name="connsiteX6" fmla="*/ 0 w 2219325"/>
              <a:gd name="connsiteY6" fmla="*/ 247650 h 2381250"/>
              <a:gd name="connsiteX7" fmla="*/ 476250 w 2219325"/>
              <a:gd name="connsiteY7" fmla="*/ 504825 h 2381250"/>
              <a:gd name="connsiteX8" fmla="*/ 847725 w 2219325"/>
              <a:gd name="connsiteY8" fmla="*/ 990600 h 2381250"/>
              <a:gd name="connsiteX9" fmla="*/ 1285875 w 2219325"/>
              <a:gd name="connsiteY9" fmla="*/ 1152525 h 2381250"/>
              <a:gd name="connsiteX10" fmla="*/ 1371600 w 2219325"/>
              <a:gd name="connsiteY10" fmla="*/ 2047875 h 2381250"/>
              <a:gd name="connsiteX11" fmla="*/ 1304925 w 2219325"/>
              <a:gd name="connsiteY11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19325" h="2381250">
                <a:moveTo>
                  <a:pt x="1304925" y="2381250"/>
                </a:moveTo>
                <a:lnTo>
                  <a:pt x="1847850" y="1781175"/>
                </a:lnTo>
                <a:lnTo>
                  <a:pt x="2200275" y="1295400"/>
                </a:lnTo>
                <a:lnTo>
                  <a:pt x="2219325" y="114300"/>
                </a:lnTo>
                <a:lnTo>
                  <a:pt x="1285875" y="0"/>
                </a:lnTo>
                <a:lnTo>
                  <a:pt x="19050" y="38100"/>
                </a:lnTo>
                <a:lnTo>
                  <a:pt x="0" y="247650"/>
                </a:lnTo>
                <a:lnTo>
                  <a:pt x="476250" y="504825"/>
                </a:lnTo>
                <a:lnTo>
                  <a:pt x="847725" y="990600"/>
                </a:lnTo>
                <a:lnTo>
                  <a:pt x="1285875" y="1152525"/>
                </a:lnTo>
                <a:lnTo>
                  <a:pt x="1371600" y="2047875"/>
                </a:lnTo>
                <a:lnTo>
                  <a:pt x="1304925" y="2381250"/>
                </a:lnTo>
                <a:close/>
              </a:path>
            </a:pathLst>
          </a:custGeom>
          <a:solidFill>
            <a:srgbClr val="4B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Freihandform: Form 42">
            <a:extLst>
              <a:ext uri="{FF2B5EF4-FFF2-40B4-BE49-F238E27FC236}">
                <a16:creationId xmlns:a16="http://schemas.microsoft.com/office/drawing/2014/main" id="{5AFE89A5-147E-4B64-B2AC-400E24B3ECA7}"/>
              </a:ext>
            </a:extLst>
          </p:cNvPr>
          <p:cNvSpPr/>
          <p:nvPr/>
        </p:nvSpPr>
        <p:spPr>
          <a:xfrm>
            <a:off x="-409575" y="904875"/>
            <a:ext cx="3905250" cy="3409950"/>
          </a:xfrm>
          <a:custGeom>
            <a:avLst/>
            <a:gdLst>
              <a:gd name="connsiteX0" fmla="*/ 152400 w 3905250"/>
              <a:gd name="connsiteY0" fmla="*/ 2705100 h 3409950"/>
              <a:gd name="connsiteX1" fmla="*/ 152400 w 3905250"/>
              <a:gd name="connsiteY1" fmla="*/ 2705100 h 3409950"/>
              <a:gd name="connsiteX2" fmla="*/ 504825 w 3905250"/>
              <a:gd name="connsiteY2" fmla="*/ 2505075 h 3409950"/>
              <a:gd name="connsiteX3" fmla="*/ 1266825 w 3905250"/>
              <a:gd name="connsiteY3" fmla="*/ 1933575 h 3409950"/>
              <a:gd name="connsiteX4" fmla="*/ 1762125 w 3905250"/>
              <a:gd name="connsiteY4" fmla="*/ 1390650 h 3409950"/>
              <a:gd name="connsiteX5" fmla="*/ 2647950 w 3905250"/>
              <a:gd name="connsiteY5" fmla="*/ 809625 h 3409950"/>
              <a:gd name="connsiteX6" fmla="*/ 3267075 w 3905250"/>
              <a:gd name="connsiteY6" fmla="*/ 266700 h 3409950"/>
              <a:gd name="connsiteX7" fmla="*/ 3305175 w 3905250"/>
              <a:gd name="connsiteY7" fmla="*/ 171450 h 3409950"/>
              <a:gd name="connsiteX8" fmla="*/ 3524250 w 3905250"/>
              <a:gd name="connsiteY8" fmla="*/ 0 h 3409950"/>
              <a:gd name="connsiteX9" fmla="*/ 3905250 w 3905250"/>
              <a:gd name="connsiteY9" fmla="*/ 133350 h 3409950"/>
              <a:gd name="connsiteX10" fmla="*/ 3762375 w 3905250"/>
              <a:gd name="connsiteY10" fmla="*/ 590550 h 3409950"/>
              <a:gd name="connsiteX11" fmla="*/ 3095625 w 3905250"/>
              <a:gd name="connsiteY11" fmla="*/ 904875 h 3409950"/>
              <a:gd name="connsiteX12" fmla="*/ 2438400 w 3905250"/>
              <a:gd name="connsiteY12" fmla="*/ 1438275 h 3409950"/>
              <a:gd name="connsiteX13" fmla="*/ 2000250 w 3905250"/>
              <a:gd name="connsiteY13" fmla="*/ 2038350 h 3409950"/>
              <a:gd name="connsiteX14" fmla="*/ 1952625 w 3905250"/>
              <a:gd name="connsiteY14" fmla="*/ 2105025 h 3409950"/>
              <a:gd name="connsiteX15" fmla="*/ 1514475 w 3905250"/>
              <a:gd name="connsiteY15" fmla="*/ 2609850 h 3409950"/>
              <a:gd name="connsiteX16" fmla="*/ 847725 w 3905250"/>
              <a:gd name="connsiteY16" fmla="*/ 3009900 h 3409950"/>
              <a:gd name="connsiteX17" fmla="*/ 361950 w 3905250"/>
              <a:gd name="connsiteY17" fmla="*/ 3409950 h 3409950"/>
              <a:gd name="connsiteX18" fmla="*/ 0 w 3905250"/>
              <a:gd name="connsiteY18" fmla="*/ 2857500 h 3409950"/>
              <a:gd name="connsiteX19" fmla="*/ 152400 w 3905250"/>
              <a:gd name="connsiteY19" fmla="*/ 2705100 h 3409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905250" h="3409950">
                <a:moveTo>
                  <a:pt x="152400" y="2705100"/>
                </a:moveTo>
                <a:lnTo>
                  <a:pt x="152400" y="2705100"/>
                </a:lnTo>
                <a:lnTo>
                  <a:pt x="504825" y="2505075"/>
                </a:lnTo>
                <a:lnTo>
                  <a:pt x="1266825" y="1933575"/>
                </a:lnTo>
                <a:lnTo>
                  <a:pt x="1762125" y="1390650"/>
                </a:lnTo>
                <a:lnTo>
                  <a:pt x="2647950" y="809625"/>
                </a:lnTo>
                <a:lnTo>
                  <a:pt x="3267075" y="266700"/>
                </a:lnTo>
                <a:lnTo>
                  <a:pt x="3305175" y="171450"/>
                </a:lnTo>
                <a:lnTo>
                  <a:pt x="3524250" y="0"/>
                </a:lnTo>
                <a:lnTo>
                  <a:pt x="3905250" y="133350"/>
                </a:lnTo>
                <a:lnTo>
                  <a:pt x="3762375" y="590550"/>
                </a:lnTo>
                <a:lnTo>
                  <a:pt x="3095625" y="904875"/>
                </a:lnTo>
                <a:lnTo>
                  <a:pt x="2438400" y="1438275"/>
                </a:lnTo>
                <a:lnTo>
                  <a:pt x="2000250" y="2038350"/>
                </a:lnTo>
                <a:lnTo>
                  <a:pt x="1952625" y="2105025"/>
                </a:lnTo>
                <a:lnTo>
                  <a:pt x="1514475" y="2609850"/>
                </a:lnTo>
                <a:lnTo>
                  <a:pt x="847725" y="3009900"/>
                </a:lnTo>
                <a:lnTo>
                  <a:pt x="361950" y="3409950"/>
                </a:lnTo>
                <a:lnTo>
                  <a:pt x="0" y="2857500"/>
                </a:lnTo>
                <a:lnTo>
                  <a:pt x="152400" y="27051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F044A01F-3791-43E9-9F51-2D435B74B0A9}"/>
              </a:ext>
            </a:extLst>
          </p:cNvPr>
          <p:cNvGrpSpPr/>
          <p:nvPr/>
        </p:nvGrpSpPr>
        <p:grpSpPr>
          <a:xfrm>
            <a:off x="324250" y="2480562"/>
            <a:ext cx="1154864" cy="1181100"/>
            <a:chOff x="5568151" y="816570"/>
            <a:chExt cx="5604946" cy="5732277"/>
          </a:xfrm>
          <a:effectLst/>
        </p:grpSpPr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831045A6-1AB9-46E3-AA51-53ED2B691381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" name="Freihandform: Form 77">
              <a:extLst>
                <a:ext uri="{FF2B5EF4-FFF2-40B4-BE49-F238E27FC236}">
                  <a16:creationId xmlns:a16="http://schemas.microsoft.com/office/drawing/2014/main" id="{C4613DFC-8722-4C0B-BBC3-795B43EEC72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" name="Freihandform: Form 78">
              <a:extLst>
                <a:ext uri="{FF2B5EF4-FFF2-40B4-BE49-F238E27FC236}">
                  <a16:creationId xmlns:a16="http://schemas.microsoft.com/office/drawing/2014/main" id="{A1E931FA-F020-4846-9A81-3145EB3A7A67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" name="Freihandform: Form 79">
              <a:extLst>
                <a:ext uri="{FF2B5EF4-FFF2-40B4-BE49-F238E27FC236}">
                  <a16:creationId xmlns:a16="http://schemas.microsoft.com/office/drawing/2014/main" id="{8D8AE7A3-E544-4C7D-B4C8-F804ACE52AC5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" name="Freihandform: Form 80">
              <a:extLst>
                <a:ext uri="{FF2B5EF4-FFF2-40B4-BE49-F238E27FC236}">
                  <a16:creationId xmlns:a16="http://schemas.microsoft.com/office/drawing/2014/main" id="{C04894AF-D782-44B5-AE01-3B24F6C7BF17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2" name="Freihandform: Form 81">
              <a:extLst>
                <a:ext uri="{FF2B5EF4-FFF2-40B4-BE49-F238E27FC236}">
                  <a16:creationId xmlns:a16="http://schemas.microsoft.com/office/drawing/2014/main" id="{78B1ECDC-EA39-4CDA-9546-9169D100C9B0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906F9847-4990-4E30-A319-CDBAC96F042C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" name="Freihandform: Form 83">
              <a:extLst>
                <a:ext uri="{FF2B5EF4-FFF2-40B4-BE49-F238E27FC236}">
                  <a16:creationId xmlns:a16="http://schemas.microsoft.com/office/drawing/2014/main" id="{E3753242-186F-4389-8EA0-AF9EE25DBBDC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Freihandform: Form 84">
              <a:extLst>
                <a:ext uri="{FF2B5EF4-FFF2-40B4-BE49-F238E27FC236}">
                  <a16:creationId xmlns:a16="http://schemas.microsoft.com/office/drawing/2014/main" id="{6FC90393-BD68-4DF6-9155-F65DB25A29AD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" name="Freihandform: Form 85">
              <a:extLst>
                <a:ext uri="{FF2B5EF4-FFF2-40B4-BE49-F238E27FC236}">
                  <a16:creationId xmlns:a16="http://schemas.microsoft.com/office/drawing/2014/main" id="{E33B32A4-DB5C-4416-BE59-02FB2C18C723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7" name="Freihandform: Form 86">
              <a:extLst>
                <a:ext uri="{FF2B5EF4-FFF2-40B4-BE49-F238E27FC236}">
                  <a16:creationId xmlns:a16="http://schemas.microsoft.com/office/drawing/2014/main" id="{21F9DE78-6AF8-46E7-81EF-655B6B715CD1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45F7AA9D-B2A7-4F4E-A0A9-6EB7AD6F41BA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DA4EE90C-FE36-4AC2-A6ED-FC4E17FE09F0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8D995920-004E-4044-9BFC-9A3FCA471B16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BC85A849-943F-483F-9609-02AB7DA23804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32DB9A9-DE81-43EE-805D-2D0488EC149A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FDFCDA38-0E2A-410D-A471-2D5CB72A5A91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7FE664B1-2A6E-4A86-913B-343697D5B8E1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F730BB93-9A5B-4445-B2B2-7CB475EB083E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EA76F936-D2B7-4EBF-B4D4-01DFA30AC2AA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D52DFC98-6B41-46A7-BDBC-D027B5CA132C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4DE47E84-9C0D-4172-A9E4-2E1B5ABD9CB0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A2B4E3AF-DFA7-4951-BF08-70D6AB7AE6D2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53BDC8D4-DF8A-435E-822F-F226200D6E27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A3FAFE9E-1E0C-4E6F-A95A-E36791614D39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72438996-C0FF-4E9D-8990-D28BC7F54EA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D2A9E8AF-4884-4F69-BE4B-71A47B8991E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B760FFD8-F2E9-4008-BCCA-47D3183AB2F5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04374C36-2EA3-4444-83C9-B07813272A80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6" name="Freihandform: Form 105">
              <a:extLst>
                <a:ext uri="{FF2B5EF4-FFF2-40B4-BE49-F238E27FC236}">
                  <a16:creationId xmlns:a16="http://schemas.microsoft.com/office/drawing/2014/main" id="{7FBAEDB3-A8D3-422C-A6C2-4BB9DB586573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BC01EECF-55E6-4D62-A76A-6EF88A936ABB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C7FA7CA5-B696-485E-97BC-80C6A6EE6FCB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313D0061-2F70-402A-B826-CEADC8897015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74A2A298-964C-4C02-B615-F661DFC68B9C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50E9AD73-9298-4B15-9BA4-22606E1492D4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2" name="Freihandform: Form 111">
              <a:extLst>
                <a:ext uri="{FF2B5EF4-FFF2-40B4-BE49-F238E27FC236}">
                  <a16:creationId xmlns:a16="http://schemas.microsoft.com/office/drawing/2014/main" id="{83994E3F-0CDF-48D5-A9D2-8E2FE5DDCC77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1985953C-7354-44E3-9450-C603021FB177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4" name="Freihandform: Form 113">
              <a:extLst>
                <a:ext uri="{FF2B5EF4-FFF2-40B4-BE49-F238E27FC236}">
                  <a16:creationId xmlns:a16="http://schemas.microsoft.com/office/drawing/2014/main" id="{9E55C9F4-B2AE-41A5-9B77-E83B3F3FE868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5" name="Freihandform: Form 114">
              <a:extLst>
                <a:ext uri="{FF2B5EF4-FFF2-40B4-BE49-F238E27FC236}">
                  <a16:creationId xmlns:a16="http://schemas.microsoft.com/office/drawing/2014/main" id="{8387CA58-F882-4E25-A416-D13CE7412B18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6" name="Freihandform: Form 115">
              <a:extLst>
                <a:ext uri="{FF2B5EF4-FFF2-40B4-BE49-F238E27FC236}">
                  <a16:creationId xmlns:a16="http://schemas.microsoft.com/office/drawing/2014/main" id="{684A5907-89AF-4BEF-B715-F11C779F8D6C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7" name="Freihandform: Form 116">
              <a:extLst>
                <a:ext uri="{FF2B5EF4-FFF2-40B4-BE49-F238E27FC236}">
                  <a16:creationId xmlns:a16="http://schemas.microsoft.com/office/drawing/2014/main" id="{71EC579F-66E0-4248-BEAD-AD3E710D2E5C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8" name="Freihandform: Form 117">
              <a:extLst>
                <a:ext uri="{FF2B5EF4-FFF2-40B4-BE49-F238E27FC236}">
                  <a16:creationId xmlns:a16="http://schemas.microsoft.com/office/drawing/2014/main" id="{AA1F1F39-0BF5-4D72-B4E0-38272F88AE60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9" name="Freihandform: Form 118">
              <a:extLst>
                <a:ext uri="{FF2B5EF4-FFF2-40B4-BE49-F238E27FC236}">
                  <a16:creationId xmlns:a16="http://schemas.microsoft.com/office/drawing/2014/main" id="{29D57FFA-27C2-4F3D-AD3A-3E18263CD859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Freihandform: Form 119">
              <a:extLst>
                <a:ext uri="{FF2B5EF4-FFF2-40B4-BE49-F238E27FC236}">
                  <a16:creationId xmlns:a16="http://schemas.microsoft.com/office/drawing/2014/main" id="{BD96562A-26D2-4747-81E0-61D8618F20A1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1" name="Freihandform: Form 120">
              <a:extLst>
                <a:ext uri="{FF2B5EF4-FFF2-40B4-BE49-F238E27FC236}">
                  <a16:creationId xmlns:a16="http://schemas.microsoft.com/office/drawing/2014/main" id="{CAA19614-5E3A-4809-9395-B9BC921BA8D9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2" name="Freihandform: Form 121">
              <a:extLst>
                <a:ext uri="{FF2B5EF4-FFF2-40B4-BE49-F238E27FC236}">
                  <a16:creationId xmlns:a16="http://schemas.microsoft.com/office/drawing/2014/main" id="{670AC1D8-F863-4D52-B488-CB67A315D402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3" name="Freihandform: Form 122">
              <a:extLst>
                <a:ext uri="{FF2B5EF4-FFF2-40B4-BE49-F238E27FC236}">
                  <a16:creationId xmlns:a16="http://schemas.microsoft.com/office/drawing/2014/main" id="{E92E4784-5B67-41EB-8C56-9A3CA4D7B9B3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4" name="Freihandform: Form 123">
              <a:extLst>
                <a:ext uri="{FF2B5EF4-FFF2-40B4-BE49-F238E27FC236}">
                  <a16:creationId xmlns:a16="http://schemas.microsoft.com/office/drawing/2014/main" id="{7EE7D23E-922F-48A5-AE77-7CC929024856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5" name="Freihandform: Form 124">
              <a:extLst>
                <a:ext uri="{FF2B5EF4-FFF2-40B4-BE49-F238E27FC236}">
                  <a16:creationId xmlns:a16="http://schemas.microsoft.com/office/drawing/2014/main" id="{2F06D6C3-6507-4DF6-B3DE-E37762780F0B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6" name="Freihandform: Form 125">
              <a:extLst>
                <a:ext uri="{FF2B5EF4-FFF2-40B4-BE49-F238E27FC236}">
                  <a16:creationId xmlns:a16="http://schemas.microsoft.com/office/drawing/2014/main" id="{7BDC295E-7DF3-438C-868A-E401EED0E261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7" name="Freihandform: Form 126">
              <a:extLst>
                <a:ext uri="{FF2B5EF4-FFF2-40B4-BE49-F238E27FC236}">
                  <a16:creationId xmlns:a16="http://schemas.microsoft.com/office/drawing/2014/main" id="{D6C77C81-4937-4F09-85DA-9778F93B329B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Freihandform: Form 127">
              <a:extLst>
                <a:ext uri="{FF2B5EF4-FFF2-40B4-BE49-F238E27FC236}">
                  <a16:creationId xmlns:a16="http://schemas.microsoft.com/office/drawing/2014/main" id="{1C574E60-0D48-4892-832D-1D67B4AEA898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9" name="Freihandform: Form 128">
              <a:extLst>
                <a:ext uri="{FF2B5EF4-FFF2-40B4-BE49-F238E27FC236}">
                  <a16:creationId xmlns:a16="http://schemas.microsoft.com/office/drawing/2014/main" id="{9ED53FEB-AD6D-4E80-9ACF-5C978938914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0" name="Freihandform: Form 129">
              <a:extLst>
                <a:ext uri="{FF2B5EF4-FFF2-40B4-BE49-F238E27FC236}">
                  <a16:creationId xmlns:a16="http://schemas.microsoft.com/office/drawing/2014/main" id="{FF5F7D15-BA50-4970-8A45-E7E14CA48D15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1" name="Freihandform: Form 130">
              <a:extLst>
                <a:ext uri="{FF2B5EF4-FFF2-40B4-BE49-F238E27FC236}">
                  <a16:creationId xmlns:a16="http://schemas.microsoft.com/office/drawing/2014/main" id="{5CDD9604-AAA9-4CAF-8BA2-61356EFD87E8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2" name="Freihandform: Form 131">
              <a:extLst>
                <a:ext uri="{FF2B5EF4-FFF2-40B4-BE49-F238E27FC236}">
                  <a16:creationId xmlns:a16="http://schemas.microsoft.com/office/drawing/2014/main" id="{302895E2-66E9-4D0A-BCA7-310F974423E1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3" name="Freihandform: Form 132">
              <a:extLst>
                <a:ext uri="{FF2B5EF4-FFF2-40B4-BE49-F238E27FC236}">
                  <a16:creationId xmlns:a16="http://schemas.microsoft.com/office/drawing/2014/main" id="{4713CB8A-C76F-402B-AAFB-1B9189146E09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4" name="Freihandform: Form 133">
              <a:extLst>
                <a:ext uri="{FF2B5EF4-FFF2-40B4-BE49-F238E27FC236}">
                  <a16:creationId xmlns:a16="http://schemas.microsoft.com/office/drawing/2014/main" id="{293DE1A0-68EB-481B-8533-E28D87ABD584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FC7DC1A4-A659-4E14-AE74-6A3ECE511EA4}"/>
              </a:ext>
            </a:extLst>
          </p:cNvPr>
          <p:cNvGrpSpPr/>
          <p:nvPr/>
        </p:nvGrpSpPr>
        <p:grpSpPr>
          <a:xfrm rot="6044762">
            <a:off x="1566863" y="1346922"/>
            <a:ext cx="847724" cy="866982"/>
            <a:chOff x="5568151" y="816570"/>
            <a:chExt cx="5604946" cy="5732277"/>
          </a:xfrm>
          <a:effectLst/>
        </p:grpSpPr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6B1CDCEE-A10F-4D13-918F-867C478AE2F8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7" name="Freihandform: Form 136">
              <a:extLst>
                <a:ext uri="{FF2B5EF4-FFF2-40B4-BE49-F238E27FC236}">
                  <a16:creationId xmlns:a16="http://schemas.microsoft.com/office/drawing/2014/main" id="{6D8B2550-FA55-4EA7-8568-3645E3BAAF8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8" name="Freihandform: Form 137">
              <a:extLst>
                <a:ext uri="{FF2B5EF4-FFF2-40B4-BE49-F238E27FC236}">
                  <a16:creationId xmlns:a16="http://schemas.microsoft.com/office/drawing/2014/main" id="{036864BE-5FD5-4F37-B30A-283AE6E86D79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9" name="Freihandform: Form 138">
              <a:extLst>
                <a:ext uri="{FF2B5EF4-FFF2-40B4-BE49-F238E27FC236}">
                  <a16:creationId xmlns:a16="http://schemas.microsoft.com/office/drawing/2014/main" id="{CA0B9C93-F138-49F1-8ED0-D53F000D7DE3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0" name="Freihandform: Form 139">
              <a:extLst>
                <a:ext uri="{FF2B5EF4-FFF2-40B4-BE49-F238E27FC236}">
                  <a16:creationId xmlns:a16="http://schemas.microsoft.com/office/drawing/2014/main" id="{26E53E15-C439-4F50-8835-03B7E70EE092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1" name="Freihandform: Form 140">
              <a:extLst>
                <a:ext uri="{FF2B5EF4-FFF2-40B4-BE49-F238E27FC236}">
                  <a16:creationId xmlns:a16="http://schemas.microsoft.com/office/drawing/2014/main" id="{C0996458-5B35-4122-93FA-D70C6413569D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2" name="Freihandform: Form 141">
              <a:extLst>
                <a:ext uri="{FF2B5EF4-FFF2-40B4-BE49-F238E27FC236}">
                  <a16:creationId xmlns:a16="http://schemas.microsoft.com/office/drawing/2014/main" id="{89A32408-3C89-453E-B7CA-284A66131891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3" name="Freihandform: Form 142">
              <a:extLst>
                <a:ext uri="{FF2B5EF4-FFF2-40B4-BE49-F238E27FC236}">
                  <a16:creationId xmlns:a16="http://schemas.microsoft.com/office/drawing/2014/main" id="{CC59B0D3-709A-4421-B060-0CA0B823DE0A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4" name="Freihandform: Form 143">
              <a:extLst>
                <a:ext uri="{FF2B5EF4-FFF2-40B4-BE49-F238E27FC236}">
                  <a16:creationId xmlns:a16="http://schemas.microsoft.com/office/drawing/2014/main" id="{AA4571A9-670C-4310-BE61-9B12C200084F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5" name="Freihandform: Form 144">
              <a:extLst>
                <a:ext uri="{FF2B5EF4-FFF2-40B4-BE49-F238E27FC236}">
                  <a16:creationId xmlns:a16="http://schemas.microsoft.com/office/drawing/2014/main" id="{607B3705-70EB-48CE-B43B-A7BCDF955739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6" name="Freihandform: Form 145">
              <a:extLst>
                <a:ext uri="{FF2B5EF4-FFF2-40B4-BE49-F238E27FC236}">
                  <a16:creationId xmlns:a16="http://schemas.microsoft.com/office/drawing/2014/main" id="{B7F400DE-4A5B-4FB9-A11A-849EFA2F3E3D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7" name="Freihandform: Form 146">
              <a:extLst>
                <a:ext uri="{FF2B5EF4-FFF2-40B4-BE49-F238E27FC236}">
                  <a16:creationId xmlns:a16="http://schemas.microsoft.com/office/drawing/2014/main" id="{15813151-5C60-4D60-8BF3-9119B0D6E771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8" name="Freihandform: Form 147">
              <a:extLst>
                <a:ext uri="{FF2B5EF4-FFF2-40B4-BE49-F238E27FC236}">
                  <a16:creationId xmlns:a16="http://schemas.microsoft.com/office/drawing/2014/main" id="{F291FADF-4A91-4520-B020-07BB48B5DFDC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9" name="Freihandform: Form 148">
              <a:extLst>
                <a:ext uri="{FF2B5EF4-FFF2-40B4-BE49-F238E27FC236}">
                  <a16:creationId xmlns:a16="http://schemas.microsoft.com/office/drawing/2014/main" id="{3E2C7311-3A54-4DD3-A853-F443E335AFEB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0" name="Freihandform: Form 149">
              <a:extLst>
                <a:ext uri="{FF2B5EF4-FFF2-40B4-BE49-F238E27FC236}">
                  <a16:creationId xmlns:a16="http://schemas.microsoft.com/office/drawing/2014/main" id="{FE30C5C8-7BA2-4F0D-93AD-A8D75F1F1725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1" name="Freihandform: Form 150">
              <a:extLst>
                <a:ext uri="{FF2B5EF4-FFF2-40B4-BE49-F238E27FC236}">
                  <a16:creationId xmlns:a16="http://schemas.microsoft.com/office/drawing/2014/main" id="{FD9A56C9-4D09-432E-98EB-3E511F1534F2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2" name="Freihandform: Form 151">
              <a:extLst>
                <a:ext uri="{FF2B5EF4-FFF2-40B4-BE49-F238E27FC236}">
                  <a16:creationId xmlns:a16="http://schemas.microsoft.com/office/drawing/2014/main" id="{18B34061-F5F5-41A0-B060-E1460A0BA529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3" name="Freihandform: Form 152">
              <a:extLst>
                <a:ext uri="{FF2B5EF4-FFF2-40B4-BE49-F238E27FC236}">
                  <a16:creationId xmlns:a16="http://schemas.microsoft.com/office/drawing/2014/main" id="{D428BC5A-E4C3-4BBD-89B6-8CA5ED24AEDF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4" name="Freihandform: Form 153">
              <a:extLst>
                <a:ext uri="{FF2B5EF4-FFF2-40B4-BE49-F238E27FC236}">
                  <a16:creationId xmlns:a16="http://schemas.microsoft.com/office/drawing/2014/main" id="{1828BC2B-DCC5-4E2E-A13E-D9642EF65293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5" name="Freihandform: Form 154">
              <a:extLst>
                <a:ext uri="{FF2B5EF4-FFF2-40B4-BE49-F238E27FC236}">
                  <a16:creationId xmlns:a16="http://schemas.microsoft.com/office/drawing/2014/main" id="{E5ECB415-FA0A-447D-99B0-C380442847E9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6" name="Freihandform: Form 155">
              <a:extLst>
                <a:ext uri="{FF2B5EF4-FFF2-40B4-BE49-F238E27FC236}">
                  <a16:creationId xmlns:a16="http://schemas.microsoft.com/office/drawing/2014/main" id="{4B33B135-4DE3-4E78-842C-DDFAFC814100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7" name="Freihandform: Form 156">
              <a:extLst>
                <a:ext uri="{FF2B5EF4-FFF2-40B4-BE49-F238E27FC236}">
                  <a16:creationId xmlns:a16="http://schemas.microsoft.com/office/drawing/2014/main" id="{2F60DE5B-DEDC-46ED-BEEF-7C2E24F136DD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8" name="Freihandform: Form 157">
              <a:extLst>
                <a:ext uri="{FF2B5EF4-FFF2-40B4-BE49-F238E27FC236}">
                  <a16:creationId xmlns:a16="http://schemas.microsoft.com/office/drawing/2014/main" id="{BCE61607-6D7B-405D-97F9-BF4848ADE0CD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9" name="Freihandform: Form 158">
              <a:extLst>
                <a:ext uri="{FF2B5EF4-FFF2-40B4-BE49-F238E27FC236}">
                  <a16:creationId xmlns:a16="http://schemas.microsoft.com/office/drawing/2014/main" id="{1A95626E-B42D-4AAA-B296-2D574396A3D3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0" name="Freihandform: Form 159">
              <a:extLst>
                <a:ext uri="{FF2B5EF4-FFF2-40B4-BE49-F238E27FC236}">
                  <a16:creationId xmlns:a16="http://schemas.microsoft.com/office/drawing/2014/main" id="{AD74AFB3-795F-4DE6-A922-7FCB6F1D5BAE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0015185A-4E38-410E-BA94-D007E6678E66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E1E79696-7F19-4FF1-8EA5-F957C5652A2B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CD7ECE56-1E6B-44D2-A208-9A39C3826B3C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4" name="Freihandform: Form 163">
              <a:extLst>
                <a:ext uri="{FF2B5EF4-FFF2-40B4-BE49-F238E27FC236}">
                  <a16:creationId xmlns:a16="http://schemas.microsoft.com/office/drawing/2014/main" id="{3EB234F7-13F4-4110-B629-BB99AFA903F3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5" name="Freihandform: Form 164">
              <a:extLst>
                <a:ext uri="{FF2B5EF4-FFF2-40B4-BE49-F238E27FC236}">
                  <a16:creationId xmlns:a16="http://schemas.microsoft.com/office/drawing/2014/main" id="{13F08823-A347-4930-9A1D-B334BC218B62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6" name="Freihandform: Form 165">
              <a:extLst>
                <a:ext uri="{FF2B5EF4-FFF2-40B4-BE49-F238E27FC236}">
                  <a16:creationId xmlns:a16="http://schemas.microsoft.com/office/drawing/2014/main" id="{AEC87CC8-ADC8-4305-BE45-AF12FDC9E04F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86886D50-FD3A-49C3-9A90-03B25CB084BB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8" name="Freihandform: Form 167">
              <a:extLst>
                <a:ext uri="{FF2B5EF4-FFF2-40B4-BE49-F238E27FC236}">
                  <a16:creationId xmlns:a16="http://schemas.microsoft.com/office/drawing/2014/main" id="{0A89196F-A478-401D-9DD0-C0EE07DD75B0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9" name="Freihandform: Form 168">
              <a:extLst>
                <a:ext uri="{FF2B5EF4-FFF2-40B4-BE49-F238E27FC236}">
                  <a16:creationId xmlns:a16="http://schemas.microsoft.com/office/drawing/2014/main" id="{23EC976D-4A55-49A1-87A2-22BCDB1C752B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0" name="Freihandform: Form 169">
              <a:extLst>
                <a:ext uri="{FF2B5EF4-FFF2-40B4-BE49-F238E27FC236}">
                  <a16:creationId xmlns:a16="http://schemas.microsoft.com/office/drawing/2014/main" id="{A9F121FA-F515-4E80-B011-357F3EED0493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4DD4B914-6D79-482B-9E2B-7C8521AAD59F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2" name="Freihandform: Form 171">
              <a:extLst>
                <a:ext uri="{FF2B5EF4-FFF2-40B4-BE49-F238E27FC236}">
                  <a16:creationId xmlns:a16="http://schemas.microsoft.com/office/drawing/2014/main" id="{7C865899-E1A1-4DAD-8055-302518483FF9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3" name="Freihandform: Form 172">
              <a:extLst>
                <a:ext uri="{FF2B5EF4-FFF2-40B4-BE49-F238E27FC236}">
                  <a16:creationId xmlns:a16="http://schemas.microsoft.com/office/drawing/2014/main" id="{1B85AC07-F6D3-44D2-82EB-F735E4FD15F3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4" name="Freihandform: Form 173">
              <a:extLst>
                <a:ext uri="{FF2B5EF4-FFF2-40B4-BE49-F238E27FC236}">
                  <a16:creationId xmlns:a16="http://schemas.microsoft.com/office/drawing/2014/main" id="{D9534914-FB62-46F1-95F7-0E761784C335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5" name="Freihandform: Form 174">
              <a:extLst>
                <a:ext uri="{FF2B5EF4-FFF2-40B4-BE49-F238E27FC236}">
                  <a16:creationId xmlns:a16="http://schemas.microsoft.com/office/drawing/2014/main" id="{76DB5234-06EA-4285-BF6D-13CC283BD8CB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6" name="Freihandform: Form 175">
              <a:extLst>
                <a:ext uri="{FF2B5EF4-FFF2-40B4-BE49-F238E27FC236}">
                  <a16:creationId xmlns:a16="http://schemas.microsoft.com/office/drawing/2014/main" id="{8FBF9950-1C6C-4070-A1E9-751187472437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7" name="Freihandform: Form 176">
              <a:extLst>
                <a:ext uri="{FF2B5EF4-FFF2-40B4-BE49-F238E27FC236}">
                  <a16:creationId xmlns:a16="http://schemas.microsoft.com/office/drawing/2014/main" id="{F96231B7-5F19-421F-9066-EF8B7ACBE297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8" name="Freihandform: Form 177">
              <a:extLst>
                <a:ext uri="{FF2B5EF4-FFF2-40B4-BE49-F238E27FC236}">
                  <a16:creationId xmlns:a16="http://schemas.microsoft.com/office/drawing/2014/main" id="{2F2BD75B-B139-49F4-AB80-661447E684BC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9" name="Freihandform: Form 178">
              <a:extLst>
                <a:ext uri="{FF2B5EF4-FFF2-40B4-BE49-F238E27FC236}">
                  <a16:creationId xmlns:a16="http://schemas.microsoft.com/office/drawing/2014/main" id="{6A0F5B00-4052-4750-AA39-C5820313E71C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0" name="Freihandform: Form 179">
              <a:extLst>
                <a:ext uri="{FF2B5EF4-FFF2-40B4-BE49-F238E27FC236}">
                  <a16:creationId xmlns:a16="http://schemas.microsoft.com/office/drawing/2014/main" id="{E9C1CE65-D0AD-4399-A58D-E3DFE4AF4442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1" name="Freihandform: Form 180">
              <a:extLst>
                <a:ext uri="{FF2B5EF4-FFF2-40B4-BE49-F238E27FC236}">
                  <a16:creationId xmlns:a16="http://schemas.microsoft.com/office/drawing/2014/main" id="{C30BD0D1-9949-4AC8-98FE-0ECBBA95B68D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2" name="Freihandform: Form 181">
              <a:extLst>
                <a:ext uri="{FF2B5EF4-FFF2-40B4-BE49-F238E27FC236}">
                  <a16:creationId xmlns:a16="http://schemas.microsoft.com/office/drawing/2014/main" id="{B26560A6-8703-4916-B58B-9EDB5451F95A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3" name="Freihandform: Form 182">
              <a:extLst>
                <a:ext uri="{FF2B5EF4-FFF2-40B4-BE49-F238E27FC236}">
                  <a16:creationId xmlns:a16="http://schemas.microsoft.com/office/drawing/2014/main" id="{E6D200EE-AAD7-4DBF-9AC7-14175419782E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4" name="Freihandform: Form 183">
              <a:extLst>
                <a:ext uri="{FF2B5EF4-FFF2-40B4-BE49-F238E27FC236}">
                  <a16:creationId xmlns:a16="http://schemas.microsoft.com/office/drawing/2014/main" id="{C1D6639E-E50A-45F3-9762-6B9576DA322C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5" name="Freihandform: Form 184">
              <a:extLst>
                <a:ext uri="{FF2B5EF4-FFF2-40B4-BE49-F238E27FC236}">
                  <a16:creationId xmlns:a16="http://schemas.microsoft.com/office/drawing/2014/main" id="{EE77168D-02EB-427A-AD08-BEBEC9DF924C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6" name="Freihandform: Form 185">
              <a:extLst>
                <a:ext uri="{FF2B5EF4-FFF2-40B4-BE49-F238E27FC236}">
                  <a16:creationId xmlns:a16="http://schemas.microsoft.com/office/drawing/2014/main" id="{34AB7A34-C8EF-40C1-A577-735DADABBC39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7" name="Freihandform: Form 186">
              <a:extLst>
                <a:ext uri="{FF2B5EF4-FFF2-40B4-BE49-F238E27FC236}">
                  <a16:creationId xmlns:a16="http://schemas.microsoft.com/office/drawing/2014/main" id="{25F56A58-6969-4A0D-86D0-100683A22341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8" name="Freihandform: Form 187">
              <a:extLst>
                <a:ext uri="{FF2B5EF4-FFF2-40B4-BE49-F238E27FC236}">
                  <a16:creationId xmlns:a16="http://schemas.microsoft.com/office/drawing/2014/main" id="{DA16A3EE-A7C4-4A6D-AFA1-9C1B63DDE622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9" name="Freihandform: Form 188">
              <a:extLst>
                <a:ext uri="{FF2B5EF4-FFF2-40B4-BE49-F238E27FC236}">
                  <a16:creationId xmlns:a16="http://schemas.microsoft.com/office/drawing/2014/main" id="{2BAA70BF-166C-42EE-A90A-07B834E45744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0" name="Freihandform: Form 189">
              <a:extLst>
                <a:ext uri="{FF2B5EF4-FFF2-40B4-BE49-F238E27FC236}">
                  <a16:creationId xmlns:a16="http://schemas.microsoft.com/office/drawing/2014/main" id="{C6AEAB3B-3E26-4765-ACE0-56D727E11014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1" name="Freihandform: Form 190">
              <a:extLst>
                <a:ext uri="{FF2B5EF4-FFF2-40B4-BE49-F238E27FC236}">
                  <a16:creationId xmlns:a16="http://schemas.microsoft.com/office/drawing/2014/main" id="{B295C01E-F240-442B-AC01-576D6A237245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2" name="Freihandform: Form 191">
              <a:extLst>
                <a:ext uri="{FF2B5EF4-FFF2-40B4-BE49-F238E27FC236}">
                  <a16:creationId xmlns:a16="http://schemas.microsoft.com/office/drawing/2014/main" id="{614196F5-381E-47DB-A816-DF08609CE13D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3" name="Freihandform: Form 192">
              <a:extLst>
                <a:ext uri="{FF2B5EF4-FFF2-40B4-BE49-F238E27FC236}">
                  <a16:creationId xmlns:a16="http://schemas.microsoft.com/office/drawing/2014/main" id="{BA2EC411-3B8A-434E-934A-3D3FDD0343EE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2" name="Freihandform: Form 31">
            <a:extLst>
              <a:ext uri="{FF2B5EF4-FFF2-40B4-BE49-F238E27FC236}">
                <a16:creationId xmlns:a16="http://schemas.microsoft.com/office/drawing/2014/main" id="{59403930-0522-4FB6-B1FA-786EB59CA91E}"/>
              </a:ext>
            </a:extLst>
          </p:cNvPr>
          <p:cNvSpPr/>
          <p:nvPr/>
        </p:nvSpPr>
        <p:spPr>
          <a:xfrm>
            <a:off x="7686675" y="190500"/>
            <a:ext cx="2686050" cy="2000250"/>
          </a:xfrm>
          <a:custGeom>
            <a:avLst/>
            <a:gdLst>
              <a:gd name="connsiteX0" fmla="*/ 0 w 2686050"/>
              <a:gd name="connsiteY0" fmla="*/ 1685925 h 2000250"/>
              <a:gd name="connsiteX1" fmla="*/ 676275 w 2686050"/>
              <a:gd name="connsiteY1" fmla="*/ 2000250 h 2000250"/>
              <a:gd name="connsiteX2" fmla="*/ 1504950 w 2686050"/>
              <a:gd name="connsiteY2" fmla="*/ 1990725 h 2000250"/>
              <a:gd name="connsiteX3" fmla="*/ 2057400 w 2686050"/>
              <a:gd name="connsiteY3" fmla="*/ 1876425 h 2000250"/>
              <a:gd name="connsiteX4" fmla="*/ 2686050 w 2686050"/>
              <a:gd name="connsiteY4" fmla="*/ 1914525 h 2000250"/>
              <a:gd name="connsiteX5" fmla="*/ 2609850 w 2686050"/>
              <a:gd name="connsiteY5" fmla="*/ 1400175 h 2000250"/>
              <a:gd name="connsiteX6" fmla="*/ 2609850 w 2686050"/>
              <a:gd name="connsiteY6" fmla="*/ 1304925 h 2000250"/>
              <a:gd name="connsiteX7" fmla="*/ 2524125 w 2686050"/>
              <a:gd name="connsiteY7" fmla="*/ 828675 h 2000250"/>
              <a:gd name="connsiteX8" fmla="*/ 2152650 w 2686050"/>
              <a:gd name="connsiteY8" fmla="*/ 581025 h 2000250"/>
              <a:gd name="connsiteX9" fmla="*/ 1885950 w 2686050"/>
              <a:gd name="connsiteY9" fmla="*/ 123825 h 2000250"/>
              <a:gd name="connsiteX10" fmla="*/ 1495425 w 2686050"/>
              <a:gd name="connsiteY10" fmla="*/ 0 h 2000250"/>
              <a:gd name="connsiteX11" fmla="*/ 790575 w 2686050"/>
              <a:gd name="connsiteY11" fmla="*/ 171450 h 2000250"/>
              <a:gd name="connsiteX12" fmla="*/ 609600 w 2686050"/>
              <a:gd name="connsiteY12" fmla="*/ 409575 h 2000250"/>
              <a:gd name="connsiteX13" fmla="*/ 304800 w 2686050"/>
              <a:gd name="connsiteY13" fmla="*/ 847725 h 2000250"/>
              <a:gd name="connsiteX14" fmla="*/ 9525 w 2686050"/>
              <a:gd name="connsiteY14" fmla="*/ 1552575 h 2000250"/>
              <a:gd name="connsiteX15" fmla="*/ 0 w 2686050"/>
              <a:gd name="connsiteY15" fmla="*/ 1685925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686050" h="2000250">
                <a:moveTo>
                  <a:pt x="0" y="1685925"/>
                </a:moveTo>
                <a:lnTo>
                  <a:pt x="676275" y="2000250"/>
                </a:lnTo>
                <a:lnTo>
                  <a:pt x="1504950" y="1990725"/>
                </a:lnTo>
                <a:lnTo>
                  <a:pt x="2057400" y="1876425"/>
                </a:lnTo>
                <a:lnTo>
                  <a:pt x="2686050" y="1914525"/>
                </a:lnTo>
                <a:lnTo>
                  <a:pt x="2609850" y="1400175"/>
                </a:lnTo>
                <a:lnTo>
                  <a:pt x="2609850" y="1304925"/>
                </a:lnTo>
                <a:lnTo>
                  <a:pt x="2524125" y="828675"/>
                </a:lnTo>
                <a:lnTo>
                  <a:pt x="2152650" y="581025"/>
                </a:lnTo>
                <a:lnTo>
                  <a:pt x="1885950" y="123825"/>
                </a:lnTo>
                <a:lnTo>
                  <a:pt x="1495425" y="0"/>
                </a:lnTo>
                <a:lnTo>
                  <a:pt x="790575" y="171450"/>
                </a:lnTo>
                <a:lnTo>
                  <a:pt x="609600" y="409575"/>
                </a:lnTo>
                <a:lnTo>
                  <a:pt x="304800" y="847725"/>
                </a:lnTo>
                <a:lnTo>
                  <a:pt x="9525" y="1552575"/>
                </a:lnTo>
                <a:lnTo>
                  <a:pt x="0" y="1685925"/>
                </a:lnTo>
                <a:close/>
              </a:path>
            </a:pathLst>
          </a:custGeom>
          <a:noFill/>
          <a:ln>
            <a:solidFill>
              <a:schemeClr val="tx1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94" name="Gruppieren 193">
            <a:extLst>
              <a:ext uri="{FF2B5EF4-FFF2-40B4-BE49-F238E27FC236}">
                <a16:creationId xmlns:a16="http://schemas.microsoft.com/office/drawing/2014/main" id="{4263366D-C446-48AB-B2CD-3B5FD3245571}"/>
              </a:ext>
            </a:extLst>
          </p:cNvPr>
          <p:cNvGrpSpPr/>
          <p:nvPr/>
        </p:nvGrpSpPr>
        <p:grpSpPr>
          <a:xfrm rot="2815184">
            <a:off x="3081134" y="1454057"/>
            <a:ext cx="407738" cy="417002"/>
            <a:chOff x="5568151" y="816570"/>
            <a:chExt cx="5604946" cy="5732277"/>
          </a:xfrm>
          <a:effectLst/>
        </p:grpSpPr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CE791FE9-8A38-4D95-97DC-6E4DE36DB7D6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6" name="Freihandform: Form 195">
              <a:extLst>
                <a:ext uri="{FF2B5EF4-FFF2-40B4-BE49-F238E27FC236}">
                  <a16:creationId xmlns:a16="http://schemas.microsoft.com/office/drawing/2014/main" id="{9692CF55-C4AC-4905-901F-8D8B9A699EF4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7" name="Freihandform: Form 196">
              <a:extLst>
                <a:ext uri="{FF2B5EF4-FFF2-40B4-BE49-F238E27FC236}">
                  <a16:creationId xmlns:a16="http://schemas.microsoft.com/office/drawing/2014/main" id="{5248613C-6800-42D7-B7F2-FF725431CA6E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8" name="Freihandform: Form 197">
              <a:extLst>
                <a:ext uri="{FF2B5EF4-FFF2-40B4-BE49-F238E27FC236}">
                  <a16:creationId xmlns:a16="http://schemas.microsoft.com/office/drawing/2014/main" id="{B968789D-65FE-4C88-8D7E-487504B2D6F1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9" name="Freihandform: Form 198">
              <a:extLst>
                <a:ext uri="{FF2B5EF4-FFF2-40B4-BE49-F238E27FC236}">
                  <a16:creationId xmlns:a16="http://schemas.microsoft.com/office/drawing/2014/main" id="{5A7DF71A-3220-4167-A7EE-DB6613F48A25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0" name="Freihandform: Form 199">
              <a:extLst>
                <a:ext uri="{FF2B5EF4-FFF2-40B4-BE49-F238E27FC236}">
                  <a16:creationId xmlns:a16="http://schemas.microsoft.com/office/drawing/2014/main" id="{D78F8695-F10F-4A28-AE1E-DE97C6D19C7F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1" name="Freihandform: Form 200">
              <a:extLst>
                <a:ext uri="{FF2B5EF4-FFF2-40B4-BE49-F238E27FC236}">
                  <a16:creationId xmlns:a16="http://schemas.microsoft.com/office/drawing/2014/main" id="{92F0B220-B495-495F-8BDD-C3A871DD49C1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2" name="Freihandform: Form 201">
              <a:extLst>
                <a:ext uri="{FF2B5EF4-FFF2-40B4-BE49-F238E27FC236}">
                  <a16:creationId xmlns:a16="http://schemas.microsoft.com/office/drawing/2014/main" id="{62ADE3F9-2657-40FC-B519-9405F749E89E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3" name="Freihandform: Form 202">
              <a:extLst>
                <a:ext uri="{FF2B5EF4-FFF2-40B4-BE49-F238E27FC236}">
                  <a16:creationId xmlns:a16="http://schemas.microsoft.com/office/drawing/2014/main" id="{B50E71E8-EC26-4541-A16D-321EF77A3986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4" name="Freihandform: Form 203">
              <a:extLst>
                <a:ext uri="{FF2B5EF4-FFF2-40B4-BE49-F238E27FC236}">
                  <a16:creationId xmlns:a16="http://schemas.microsoft.com/office/drawing/2014/main" id="{5E5CC8E2-5EF1-4FBC-B016-844C84CF8B32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" name="Freihandform: Form 204">
              <a:extLst>
                <a:ext uri="{FF2B5EF4-FFF2-40B4-BE49-F238E27FC236}">
                  <a16:creationId xmlns:a16="http://schemas.microsoft.com/office/drawing/2014/main" id="{0C36299D-C97F-4B72-AFFE-EF99C1775D10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6" name="Freihandform: Form 205">
              <a:extLst>
                <a:ext uri="{FF2B5EF4-FFF2-40B4-BE49-F238E27FC236}">
                  <a16:creationId xmlns:a16="http://schemas.microsoft.com/office/drawing/2014/main" id="{48F2C3AF-79FF-4E37-A6EB-D8E0F84EF261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7" name="Freihandform: Form 206">
              <a:extLst>
                <a:ext uri="{FF2B5EF4-FFF2-40B4-BE49-F238E27FC236}">
                  <a16:creationId xmlns:a16="http://schemas.microsoft.com/office/drawing/2014/main" id="{8AA4884C-9032-4448-AAAF-9156C5FC7040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8" name="Freihandform: Form 207">
              <a:extLst>
                <a:ext uri="{FF2B5EF4-FFF2-40B4-BE49-F238E27FC236}">
                  <a16:creationId xmlns:a16="http://schemas.microsoft.com/office/drawing/2014/main" id="{955F101B-19DE-4AF2-A90A-899996DB55C1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9" name="Freihandform: Form 208">
              <a:extLst>
                <a:ext uri="{FF2B5EF4-FFF2-40B4-BE49-F238E27FC236}">
                  <a16:creationId xmlns:a16="http://schemas.microsoft.com/office/drawing/2014/main" id="{D7A6F783-1D3B-4217-8493-EC4DE2C2FA89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0" name="Freihandform: Form 209">
              <a:extLst>
                <a:ext uri="{FF2B5EF4-FFF2-40B4-BE49-F238E27FC236}">
                  <a16:creationId xmlns:a16="http://schemas.microsoft.com/office/drawing/2014/main" id="{9ABE106F-CBBA-4CE2-A7FB-20E1F370EEAE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1" name="Freihandform: Form 210">
              <a:extLst>
                <a:ext uri="{FF2B5EF4-FFF2-40B4-BE49-F238E27FC236}">
                  <a16:creationId xmlns:a16="http://schemas.microsoft.com/office/drawing/2014/main" id="{EC5E140C-50BE-4D5B-AB6A-037A4C1B9038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2" name="Freihandform: Form 211">
              <a:extLst>
                <a:ext uri="{FF2B5EF4-FFF2-40B4-BE49-F238E27FC236}">
                  <a16:creationId xmlns:a16="http://schemas.microsoft.com/office/drawing/2014/main" id="{23D40974-90E0-41C0-9610-7190C9D01D0C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3" name="Freihandform: Form 212">
              <a:extLst>
                <a:ext uri="{FF2B5EF4-FFF2-40B4-BE49-F238E27FC236}">
                  <a16:creationId xmlns:a16="http://schemas.microsoft.com/office/drawing/2014/main" id="{8048BC26-8A84-4693-9B02-91CC7E360D81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4" name="Freihandform: Form 213">
              <a:extLst>
                <a:ext uri="{FF2B5EF4-FFF2-40B4-BE49-F238E27FC236}">
                  <a16:creationId xmlns:a16="http://schemas.microsoft.com/office/drawing/2014/main" id="{85E1F42E-49FB-480C-99E4-497F2B4D524B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5" name="Freihandform: Form 214">
              <a:extLst>
                <a:ext uri="{FF2B5EF4-FFF2-40B4-BE49-F238E27FC236}">
                  <a16:creationId xmlns:a16="http://schemas.microsoft.com/office/drawing/2014/main" id="{9CC15A63-FFB2-49C1-9F1A-0884DC69C61F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E3CE6F6A-DAD8-4A0E-B31B-7DBFE175BECE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299BF068-3354-4234-B047-40D0CA85554B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8" name="Freihandform: Form 217">
              <a:extLst>
                <a:ext uri="{FF2B5EF4-FFF2-40B4-BE49-F238E27FC236}">
                  <a16:creationId xmlns:a16="http://schemas.microsoft.com/office/drawing/2014/main" id="{E7D7CE7A-1E66-4339-A931-730127BB39B6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9" name="Freihandform: Form 218">
              <a:extLst>
                <a:ext uri="{FF2B5EF4-FFF2-40B4-BE49-F238E27FC236}">
                  <a16:creationId xmlns:a16="http://schemas.microsoft.com/office/drawing/2014/main" id="{8D542C31-8386-4523-82B8-A1E27306793B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0" name="Freihandform: Form 219">
              <a:extLst>
                <a:ext uri="{FF2B5EF4-FFF2-40B4-BE49-F238E27FC236}">
                  <a16:creationId xmlns:a16="http://schemas.microsoft.com/office/drawing/2014/main" id="{FB80F5EB-BD9A-485E-AC4C-13345F13A4BF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1" name="Freihandform: Form 220">
              <a:extLst>
                <a:ext uri="{FF2B5EF4-FFF2-40B4-BE49-F238E27FC236}">
                  <a16:creationId xmlns:a16="http://schemas.microsoft.com/office/drawing/2014/main" id="{5A4B3702-E34F-447A-BD30-C2C6862477C1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2" name="Freihandform: Form 221">
              <a:extLst>
                <a:ext uri="{FF2B5EF4-FFF2-40B4-BE49-F238E27FC236}">
                  <a16:creationId xmlns:a16="http://schemas.microsoft.com/office/drawing/2014/main" id="{753E9FA1-D724-4D8C-8616-EDECBC3635E6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3" name="Freihandform: Form 222">
              <a:extLst>
                <a:ext uri="{FF2B5EF4-FFF2-40B4-BE49-F238E27FC236}">
                  <a16:creationId xmlns:a16="http://schemas.microsoft.com/office/drawing/2014/main" id="{E992DAFE-7633-4F7B-8EC3-9225BD9EBB4B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4" name="Freihandform: Form 223">
              <a:extLst>
                <a:ext uri="{FF2B5EF4-FFF2-40B4-BE49-F238E27FC236}">
                  <a16:creationId xmlns:a16="http://schemas.microsoft.com/office/drawing/2014/main" id="{E21FA12D-4FD6-4270-8D70-D207ABC4523B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5" name="Freihandform: Form 224">
              <a:extLst>
                <a:ext uri="{FF2B5EF4-FFF2-40B4-BE49-F238E27FC236}">
                  <a16:creationId xmlns:a16="http://schemas.microsoft.com/office/drawing/2014/main" id="{96A49C21-C524-4D10-987D-FD08A35B4F28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6" name="Freihandform: Form 225">
              <a:extLst>
                <a:ext uri="{FF2B5EF4-FFF2-40B4-BE49-F238E27FC236}">
                  <a16:creationId xmlns:a16="http://schemas.microsoft.com/office/drawing/2014/main" id="{96C6C5BB-B79D-4F43-BA53-BB473A4F29F3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7" name="Freihandform: Form 226">
              <a:extLst>
                <a:ext uri="{FF2B5EF4-FFF2-40B4-BE49-F238E27FC236}">
                  <a16:creationId xmlns:a16="http://schemas.microsoft.com/office/drawing/2014/main" id="{5F62E3EF-77FB-4FBB-A009-A37E3020F5F3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8" name="Freihandform: Form 227">
              <a:extLst>
                <a:ext uri="{FF2B5EF4-FFF2-40B4-BE49-F238E27FC236}">
                  <a16:creationId xmlns:a16="http://schemas.microsoft.com/office/drawing/2014/main" id="{7A424CF4-E103-4F2E-A4FB-A4A7DA95EAF3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933315C3-A51E-4128-B4AD-9FF531C79C0D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0" name="Freihandform: Form 229">
              <a:extLst>
                <a:ext uri="{FF2B5EF4-FFF2-40B4-BE49-F238E27FC236}">
                  <a16:creationId xmlns:a16="http://schemas.microsoft.com/office/drawing/2014/main" id="{66CC67D6-EEA5-4115-9BE4-2665B1FAA22C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1" name="Freihandform: Form 230">
              <a:extLst>
                <a:ext uri="{FF2B5EF4-FFF2-40B4-BE49-F238E27FC236}">
                  <a16:creationId xmlns:a16="http://schemas.microsoft.com/office/drawing/2014/main" id="{82975C9A-275D-4210-8473-6788524A4ABC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2" name="Freihandform: Form 231">
              <a:extLst>
                <a:ext uri="{FF2B5EF4-FFF2-40B4-BE49-F238E27FC236}">
                  <a16:creationId xmlns:a16="http://schemas.microsoft.com/office/drawing/2014/main" id="{33359096-9148-4137-9C9B-A06B2C7CB5B0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3" name="Freihandform: Form 232">
              <a:extLst>
                <a:ext uri="{FF2B5EF4-FFF2-40B4-BE49-F238E27FC236}">
                  <a16:creationId xmlns:a16="http://schemas.microsoft.com/office/drawing/2014/main" id="{2EDEF06B-2C70-435B-9639-40A228B6DBDD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4" name="Freihandform: Form 233">
              <a:extLst>
                <a:ext uri="{FF2B5EF4-FFF2-40B4-BE49-F238E27FC236}">
                  <a16:creationId xmlns:a16="http://schemas.microsoft.com/office/drawing/2014/main" id="{5251CEA0-8946-4DA9-892A-A2E843B0D1F5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5" name="Freihandform: Form 234">
              <a:extLst>
                <a:ext uri="{FF2B5EF4-FFF2-40B4-BE49-F238E27FC236}">
                  <a16:creationId xmlns:a16="http://schemas.microsoft.com/office/drawing/2014/main" id="{F1CC102A-F606-4466-A2C6-2C97FD196FD2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6" name="Freihandform: Form 235">
              <a:extLst>
                <a:ext uri="{FF2B5EF4-FFF2-40B4-BE49-F238E27FC236}">
                  <a16:creationId xmlns:a16="http://schemas.microsoft.com/office/drawing/2014/main" id="{3BC9AF40-965C-48F1-9A34-023CA5729D18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7" name="Freihandform: Form 236">
              <a:extLst>
                <a:ext uri="{FF2B5EF4-FFF2-40B4-BE49-F238E27FC236}">
                  <a16:creationId xmlns:a16="http://schemas.microsoft.com/office/drawing/2014/main" id="{67FF144E-1C2C-48E5-BA0C-A8C4C3ED069A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8" name="Freihandform: Form 237">
              <a:extLst>
                <a:ext uri="{FF2B5EF4-FFF2-40B4-BE49-F238E27FC236}">
                  <a16:creationId xmlns:a16="http://schemas.microsoft.com/office/drawing/2014/main" id="{4EC1D246-1FD3-4199-BEFD-C46D8041DFB4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9" name="Freihandform: Form 238">
              <a:extLst>
                <a:ext uri="{FF2B5EF4-FFF2-40B4-BE49-F238E27FC236}">
                  <a16:creationId xmlns:a16="http://schemas.microsoft.com/office/drawing/2014/main" id="{F477DCA3-A44C-41A8-B58F-BAD5718208C7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0" name="Freihandform: Form 239">
              <a:extLst>
                <a:ext uri="{FF2B5EF4-FFF2-40B4-BE49-F238E27FC236}">
                  <a16:creationId xmlns:a16="http://schemas.microsoft.com/office/drawing/2014/main" id="{6628DC5B-CF13-42F0-B88A-0CE8D1EC2EEE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1" name="Freihandform: Form 240">
              <a:extLst>
                <a:ext uri="{FF2B5EF4-FFF2-40B4-BE49-F238E27FC236}">
                  <a16:creationId xmlns:a16="http://schemas.microsoft.com/office/drawing/2014/main" id="{65506604-9FA4-4218-B078-8C7A3CB81C58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2" name="Freihandform: Form 241">
              <a:extLst>
                <a:ext uri="{FF2B5EF4-FFF2-40B4-BE49-F238E27FC236}">
                  <a16:creationId xmlns:a16="http://schemas.microsoft.com/office/drawing/2014/main" id="{415F36B0-2B14-416C-8F8F-CC7AB69B5794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3" name="Freihandform: Form 242">
              <a:extLst>
                <a:ext uri="{FF2B5EF4-FFF2-40B4-BE49-F238E27FC236}">
                  <a16:creationId xmlns:a16="http://schemas.microsoft.com/office/drawing/2014/main" id="{027C0D62-C482-43D1-A204-005E17E96A86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4" name="Freihandform: Form 243">
              <a:extLst>
                <a:ext uri="{FF2B5EF4-FFF2-40B4-BE49-F238E27FC236}">
                  <a16:creationId xmlns:a16="http://schemas.microsoft.com/office/drawing/2014/main" id="{CC3C9E88-97E2-4260-A945-F63D756C1335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5" name="Freihandform: Form 244">
              <a:extLst>
                <a:ext uri="{FF2B5EF4-FFF2-40B4-BE49-F238E27FC236}">
                  <a16:creationId xmlns:a16="http://schemas.microsoft.com/office/drawing/2014/main" id="{5D047DDF-7F65-4BE5-BCF5-00B185456FA2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6" name="Freihandform: Form 245">
              <a:extLst>
                <a:ext uri="{FF2B5EF4-FFF2-40B4-BE49-F238E27FC236}">
                  <a16:creationId xmlns:a16="http://schemas.microsoft.com/office/drawing/2014/main" id="{9C1C453C-5FE5-46F9-BDDA-1D36407CA1B8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7" name="Freihandform: Form 246">
              <a:extLst>
                <a:ext uri="{FF2B5EF4-FFF2-40B4-BE49-F238E27FC236}">
                  <a16:creationId xmlns:a16="http://schemas.microsoft.com/office/drawing/2014/main" id="{43CB641B-66B7-4CF0-B500-92A1AC402297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8" name="Freihandform: Form 247">
              <a:extLst>
                <a:ext uri="{FF2B5EF4-FFF2-40B4-BE49-F238E27FC236}">
                  <a16:creationId xmlns:a16="http://schemas.microsoft.com/office/drawing/2014/main" id="{5EB7D168-5420-447F-813F-744A0C83B798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9" name="Freihandform: Form 248">
              <a:extLst>
                <a:ext uri="{FF2B5EF4-FFF2-40B4-BE49-F238E27FC236}">
                  <a16:creationId xmlns:a16="http://schemas.microsoft.com/office/drawing/2014/main" id="{4CF8D28A-13E2-47DF-A561-5C95E6D73C9A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0" name="Freihandform: Form 249">
              <a:extLst>
                <a:ext uri="{FF2B5EF4-FFF2-40B4-BE49-F238E27FC236}">
                  <a16:creationId xmlns:a16="http://schemas.microsoft.com/office/drawing/2014/main" id="{B22B6E26-3A07-4E78-9C71-514A6E0B2A77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1" name="Freihandform: Form 250">
              <a:extLst>
                <a:ext uri="{FF2B5EF4-FFF2-40B4-BE49-F238E27FC236}">
                  <a16:creationId xmlns:a16="http://schemas.microsoft.com/office/drawing/2014/main" id="{7F25DBE5-D4E3-4744-ABE7-836812219F49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2" name="Freihandform: Form 251">
              <a:extLst>
                <a:ext uri="{FF2B5EF4-FFF2-40B4-BE49-F238E27FC236}">
                  <a16:creationId xmlns:a16="http://schemas.microsoft.com/office/drawing/2014/main" id="{384275DD-0B12-48F3-B230-1D37DA35BD25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2" name="Gruppieren 311">
            <a:extLst>
              <a:ext uri="{FF2B5EF4-FFF2-40B4-BE49-F238E27FC236}">
                <a16:creationId xmlns:a16="http://schemas.microsoft.com/office/drawing/2014/main" id="{4B1DF087-14CD-414F-8AC5-24175DC9F8C8}"/>
              </a:ext>
            </a:extLst>
          </p:cNvPr>
          <p:cNvGrpSpPr/>
          <p:nvPr/>
        </p:nvGrpSpPr>
        <p:grpSpPr>
          <a:xfrm rot="10200499">
            <a:off x="5234187" y="5287358"/>
            <a:ext cx="582934" cy="596178"/>
            <a:chOff x="5568151" y="816570"/>
            <a:chExt cx="5604946" cy="5732277"/>
          </a:xfrm>
          <a:effectLst/>
        </p:grpSpPr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7C0FDAA-8BE7-4B7C-8EB8-9386AF842B78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4" name="Freihandform: Form 313">
              <a:extLst>
                <a:ext uri="{FF2B5EF4-FFF2-40B4-BE49-F238E27FC236}">
                  <a16:creationId xmlns:a16="http://schemas.microsoft.com/office/drawing/2014/main" id="{ECE5E768-5949-44F3-9B6A-CDD57EA60606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5" name="Freihandform: Form 314">
              <a:extLst>
                <a:ext uri="{FF2B5EF4-FFF2-40B4-BE49-F238E27FC236}">
                  <a16:creationId xmlns:a16="http://schemas.microsoft.com/office/drawing/2014/main" id="{43C5B436-26E3-42CE-A2FC-E6E20E90A8FD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6" name="Freihandform: Form 315">
              <a:extLst>
                <a:ext uri="{FF2B5EF4-FFF2-40B4-BE49-F238E27FC236}">
                  <a16:creationId xmlns:a16="http://schemas.microsoft.com/office/drawing/2014/main" id="{D2C55EF4-2EA1-4856-9A74-D48EC9C0A190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7" name="Freihandform: Form 316">
              <a:extLst>
                <a:ext uri="{FF2B5EF4-FFF2-40B4-BE49-F238E27FC236}">
                  <a16:creationId xmlns:a16="http://schemas.microsoft.com/office/drawing/2014/main" id="{818BD41E-4ECA-48AB-A70E-1C0C5B48818B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8" name="Freihandform: Form 317">
              <a:extLst>
                <a:ext uri="{FF2B5EF4-FFF2-40B4-BE49-F238E27FC236}">
                  <a16:creationId xmlns:a16="http://schemas.microsoft.com/office/drawing/2014/main" id="{8EF30B8B-F672-4963-954E-30886D910645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9" name="Freihandform: Form 318">
              <a:extLst>
                <a:ext uri="{FF2B5EF4-FFF2-40B4-BE49-F238E27FC236}">
                  <a16:creationId xmlns:a16="http://schemas.microsoft.com/office/drawing/2014/main" id="{1D624159-CF6E-4F21-8BB8-CCC925A73E6B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0" name="Freihandform: Form 319">
              <a:extLst>
                <a:ext uri="{FF2B5EF4-FFF2-40B4-BE49-F238E27FC236}">
                  <a16:creationId xmlns:a16="http://schemas.microsoft.com/office/drawing/2014/main" id="{66DAB4F0-3329-4EFB-B472-56CAC267C406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1" name="Freihandform: Form 320">
              <a:extLst>
                <a:ext uri="{FF2B5EF4-FFF2-40B4-BE49-F238E27FC236}">
                  <a16:creationId xmlns:a16="http://schemas.microsoft.com/office/drawing/2014/main" id="{950A93D2-51A2-461D-9BE9-1FEF689A26E6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2" name="Freihandform: Form 321">
              <a:extLst>
                <a:ext uri="{FF2B5EF4-FFF2-40B4-BE49-F238E27FC236}">
                  <a16:creationId xmlns:a16="http://schemas.microsoft.com/office/drawing/2014/main" id="{91B0DAAE-2055-49C8-AC30-1964566066D1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3" name="Freihandform: Form 322">
              <a:extLst>
                <a:ext uri="{FF2B5EF4-FFF2-40B4-BE49-F238E27FC236}">
                  <a16:creationId xmlns:a16="http://schemas.microsoft.com/office/drawing/2014/main" id="{0D4AC2F6-5DFD-4F00-8A45-3066FEBF9AC6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4" name="Freihandform: Form 323">
              <a:extLst>
                <a:ext uri="{FF2B5EF4-FFF2-40B4-BE49-F238E27FC236}">
                  <a16:creationId xmlns:a16="http://schemas.microsoft.com/office/drawing/2014/main" id="{80142792-D2A6-47A8-84AD-D04FA0EBF504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5" name="Freihandform: Form 324">
              <a:extLst>
                <a:ext uri="{FF2B5EF4-FFF2-40B4-BE49-F238E27FC236}">
                  <a16:creationId xmlns:a16="http://schemas.microsoft.com/office/drawing/2014/main" id="{A6392495-4668-4FB8-8FF5-DB214FE6D561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6" name="Freihandform: Form 325">
              <a:extLst>
                <a:ext uri="{FF2B5EF4-FFF2-40B4-BE49-F238E27FC236}">
                  <a16:creationId xmlns:a16="http://schemas.microsoft.com/office/drawing/2014/main" id="{F66C8A45-CBA5-422A-B13F-1A370F937729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7" name="Freihandform: Form 326">
              <a:extLst>
                <a:ext uri="{FF2B5EF4-FFF2-40B4-BE49-F238E27FC236}">
                  <a16:creationId xmlns:a16="http://schemas.microsoft.com/office/drawing/2014/main" id="{51B5FD6C-1CD2-4F2E-B270-7217F0562555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8" name="Freihandform: Form 327">
              <a:extLst>
                <a:ext uri="{FF2B5EF4-FFF2-40B4-BE49-F238E27FC236}">
                  <a16:creationId xmlns:a16="http://schemas.microsoft.com/office/drawing/2014/main" id="{31A53978-A669-4436-B8DC-6A450BD2CB59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9" name="Freihandform: Form 328">
              <a:extLst>
                <a:ext uri="{FF2B5EF4-FFF2-40B4-BE49-F238E27FC236}">
                  <a16:creationId xmlns:a16="http://schemas.microsoft.com/office/drawing/2014/main" id="{D050BEDC-C486-4ECA-A9BB-50BFD3E35EDB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0" name="Freihandform: Form 329">
              <a:extLst>
                <a:ext uri="{FF2B5EF4-FFF2-40B4-BE49-F238E27FC236}">
                  <a16:creationId xmlns:a16="http://schemas.microsoft.com/office/drawing/2014/main" id="{A7ED4366-AC0A-443C-9C02-44F69EF786C1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1" name="Freihandform: Form 330">
              <a:extLst>
                <a:ext uri="{FF2B5EF4-FFF2-40B4-BE49-F238E27FC236}">
                  <a16:creationId xmlns:a16="http://schemas.microsoft.com/office/drawing/2014/main" id="{0F040509-0058-4D0D-8D65-35EB9035B0E3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2" name="Freihandform: Form 331">
              <a:extLst>
                <a:ext uri="{FF2B5EF4-FFF2-40B4-BE49-F238E27FC236}">
                  <a16:creationId xmlns:a16="http://schemas.microsoft.com/office/drawing/2014/main" id="{B1FE32D8-3307-4D2D-A37E-DE7162F724D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3" name="Freihandform: Form 332">
              <a:extLst>
                <a:ext uri="{FF2B5EF4-FFF2-40B4-BE49-F238E27FC236}">
                  <a16:creationId xmlns:a16="http://schemas.microsoft.com/office/drawing/2014/main" id="{0426EAE6-06DF-47BD-A354-31C615A45182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4" name="Freihandform: Form 333">
              <a:extLst>
                <a:ext uri="{FF2B5EF4-FFF2-40B4-BE49-F238E27FC236}">
                  <a16:creationId xmlns:a16="http://schemas.microsoft.com/office/drawing/2014/main" id="{C6904B3D-6CBC-4CCA-930A-9B88B88C2BA2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5" name="Freihandform: Form 334">
              <a:extLst>
                <a:ext uri="{FF2B5EF4-FFF2-40B4-BE49-F238E27FC236}">
                  <a16:creationId xmlns:a16="http://schemas.microsoft.com/office/drawing/2014/main" id="{2173D73A-7E23-4499-8F3C-0039D2F9F4A4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6" name="Freihandform: Form 335">
              <a:extLst>
                <a:ext uri="{FF2B5EF4-FFF2-40B4-BE49-F238E27FC236}">
                  <a16:creationId xmlns:a16="http://schemas.microsoft.com/office/drawing/2014/main" id="{15E5ACA0-E5D1-484D-8439-5C0564186E3F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7" name="Freihandform: Form 336">
              <a:extLst>
                <a:ext uri="{FF2B5EF4-FFF2-40B4-BE49-F238E27FC236}">
                  <a16:creationId xmlns:a16="http://schemas.microsoft.com/office/drawing/2014/main" id="{D05CB8CD-6195-44CB-8987-8A71912FE80A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8" name="Freihandform: Form 337">
              <a:extLst>
                <a:ext uri="{FF2B5EF4-FFF2-40B4-BE49-F238E27FC236}">
                  <a16:creationId xmlns:a16="http://schemas.microsoft.com/office/drawing/2014/main" id="{ECC5C53D-05BD-48AC-B8D0-F94947723161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9" name="Freihandform: Form 338">
              <a:extLst>
                <a:ext uri="{FF2B5EF4-FFF2-40B4-BE49-F238E27FC236}">
                  <a16:creationId xmlns:a16="http://schemas.microsoft.com/office/drawing/2014/main" id="{93F820C7-0CAD-46AC-9AE5-6257FA0C5B87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0" name="Freihandform: Form 339">
              <a:extLst>
                <a:ext uri="{FF2B5EF4-FFF2-40B4-BE49-F238E27FC236}">
                  <a16:creationId xmlns:a16="http://schemas.microsoft.com/office/drawing/2014/main" id="{88A520C1-7602-44CE-81D7-55F6225DBE06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1" name="Freihandform: Form 340">
              <a:extLst>
                <a:ext uri="{FF2B5EF4-FFF2-40B4-BE49-F238E27FC236}">
                  <a16:creationId xmlns:a16="http://schemas.microsoft.com/office/drawing/2014/main" id="{1E0AC854-9E34-434C-9E84-DC7A5A37CDEA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2" name="Freihandform: Form 341">
              <a:extLst>
                <a:ext uri="{FF2B5EF4-FFF2-40B4-BE49-F238E27FC236}">
                  <a16:creationId xmlns:a16="http://schemas.microsoft.com/office/drawing/2014/main" id="{E92285F1-5E84-45D7-9D04-D4EE13E7E134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3" name="Freihandform: Form 342">
              <a:extLst>
                <a:ext uri="{FF2B5EF4-FFF2-40B4-BE49-F238E27FC236}">
                  <a16:creationId xmlns:a16="http://schemas.microsoft.com/office/drawing/2014/main" id="{4C7BC68F-9F6A-4F4A-B976-6F2ED3918136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4" name="Freihandform: Form 343">
              <a:extLst>
                <a:ext uri="{FF2B5EF4-FFF2-40B4-BE49-F238E27FC236}">
                  <a16:creationId xmlns:a16="http://schemas.microsoft.com/office/drawing/2014/main" id="{FF023409-2548-4761-992D-2AA5C5B8DA50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5" name="Freihandform: Form 344">
              <a:extLst>
                <a:ext uri="{FF2B5EF4-FFF2-40B4-BE49-F238E27FC236}">
                  <a16:creationId xmlns:a16="http://schemas.microsoft.com/office/drawing/2014/main" id="{A7B0D990-F5BF-4047-9A68-8489AE0939E5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6" name="Freihandform: Form 345">
              <a:extLst>
                <a:ext uri="{FF2B5EF4-FFF2-40B4-BE49-F238E27FC236}">
                  <a16:creationId xmlns:a16="http://schemas.microsoft.com/office/drawing/2014/main" id="{6F238C6B-7D69-494B-ABB5-749688E77A73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7" name="Freihandform: Form 346">
              <a:extLst>
                <a:ext uri="{FF2B5EF4-FFF2-40B4-BE49-F238E27FC236}">
                  <a16:creationId xmlns:a16="http://schemas.microsoft.com/office/drawing/2014/main" id="{ED0726D0-8D06-4A46-BA49-8A6F75155D5B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8" name="Freihandform: Form 347">
              <a:extLst>
                <a:ext uri="{FF2B5EF4-FFF2-40B4-BE49-F238E27FC236}">
                  <a16:creationId xmlns:a16="http://schemas.microsoft.com/office/drawing/2014/main" id="{9FCE6417-4313-4645-B993-8F07832049F8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9" name="Freihandform: Form 348">
              <a:extLst>
                <a:ext uri="{FF2B5EF4-FFF2-40B4-BE49-F238E27FC236}">
                  <a16:creationId xmlns:a16="http://schemas.microsoft.com/office/drawing/2014/main" id="{D354D95D-4AD3-48C6-878E-36E31F4DEE77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0" name="Freihandform: Form 349">
              <a:extLst>
                <a:ext uri="{FF2B5EF4-FFF2-40B4-BE49-F238E27FC236}">
                  <a16:creationId xmlns:a16="http://schemas.microsoft.com/office/drawing/2014/main" id="{5935CDEE-879F-49EE-B107-6EC3A927505C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1" name="Freihandform: Form 350">
              <a:extLst>
                <a:ext uri="{FF2B5EF4-FFF2-40B4-BE49-F238E27FC236}">
                  <a16:creationId xmlns:a16="http://schemas.microsoft.com/office/drawing/2014/main" id="{ED76AF39-9F68-45B6-8B8F-E6E50DFEA3D8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2" name="Freihandform: Form 351">
              <a:extLst>
                <a:ext uri="{FF2B5EF4-FFF2-40B4-BE49-F238E27FC236}">
                  <a16:creationId xmlns:a16="http://schemas.microsoft.com/office/drawing/2014/main" id="{1C0977A2-B982-4FC0-9E13-5E766EBB55ED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3" name="Freihandform: Form 352">
              <a:extLst>
                <a:ext uri="{FF2B5EF4-FFF2-40B4-BE49-F238E27FC236}">
                  <a16:creationId xmlns:a16="http://schemas.microsoft.com/office/drawing/2014/main" id="{E989BAC2-A36E-44D1-B432-A35DFC3C307A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4" name="Freihandform: Form 353">
              <a:extLst>
                <a:ext uri="{FF2B5EF4-FFF2-40B4-BE49-F238E27FC236}">
                  <a16:creationId xmlns:a16="http://schemas.microsoft.com/office/drawing/2014/main" id="{F7A64D3B-B81F-47FA-B255-9D47D4DEEB35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5" name="Freihandform: Form 354">
              <a:extLst>
                <a:ext uri="{FF2B5EF4-FFF2-40B4-BE49-F238E27FC236}">
                  <a16:creationId xmlns:a16="http://schemas.microsoft.com/office/drawing/2014/main" id="{775C594D-05DA-4056-803E-4CB2C7B08526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6" name="Freihandform: Form 355">
              <a:extLst>
                <a:ext uri="{FF2B5EF4-FFF2-40B4-BE49-F238E27FC236}">
                  <a16:creationId xmlns:a16="http://schemas.microsoft.com/office/drawing/2014/main" id="{2AC3CBEB-D3D5-4D31-BFD0-94F6A3FA38FA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7" name="Freihandform: Form 356">
              <a:extLst>
                <a:ext uri="{FF2B5EF4-FFF2-40B4-BE49-F238E27FC236}">
                  <a16:creationId xmlns:a16="http://schemas.microsoft.com/office/drawing/2014/main" id="{6A0C55E5-6180-4B68-A40A-41F83E70A1DB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8" name="Freihandform: Form 357">
              <a:extLst>
                <a:ext uri="{FF2B5EF4-FFF2-40B4-BE49-F238E27FC236}">
                  <a16:creationId xmlns:a16="http://schemas.microsoft.com/office/drawing/2014/main" id="{9E7F2FD5-4F88-4328-928C-235BED62007A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9" name="Freihandform: Form 358">
              <a:extLst>
                <a:ext uri="{FF2B5EF4-FFF2-40B4-BE49-F238E27FC236}">
                  <a16:creationId xmlns:a16="http://schemas.microsoft.com/office/drawing/2014/main" id="{07B23A21-6E82-4960-8724-886E049E79F5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0" name="Freihandform: Form 359">
              <a:extLst>
                <a:ext uri="{FF2B5EF4-FFF2-40B4-BE49-F238E27FC236}">
                  <a16:creationId xmlns:a16="http://schemas.microsoft.com/office/drawing/2014/main" id="{CE9C062F-E414-43AD-B6E0-6C61144858E5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1" name="Freihandform: Form 360">
              <a:extLst>
                <a:ext uri="{FF2B5EF4-FFF2-40B4-BE49-F238E27FC236}">
                  <a16:creationId xmlns:a16="http://schemas.microsoft.com/office/drawing/2014/main" id="{F3524BD3-9E83-4912-80AA-970A1B48C930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2" name="Freihandform: Form 361">
              <a:extLst>
                <a:ext uri="{FF2B5EF4-FFF2-40B4-BE49-F238E27FC236}">
                  <a16:creationId xmlns:a16="http://schemas.microsoft.com/office/drawing/2014/main" id="{06798793-05E5-41C3-95CC-97366A06183A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3" name="Freihandform: Form 362">
              <a:extLst>
                <a:ext uri="{FF2B5EF4-FFF2-40B4-BE49-F238E27FC236}">
                  <a16:creationId xmlns:a16="http://schemas.microsoft.com/office/drawing/2014/main" id="{C19D52F6-09A2-44EB-AAE8-E03D10C9D787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4" name="Freihandform: Form 363">
              <a:extLst>
                <a:ext uri="{FF2B5EF4-FFF2-40B4-BE49-F238E27FC236}">
                  <a16:creationId xmlns:a16="http://schemas.microsoft.com/office/drawing/2014/main" id="{808ADAE8-EE72-45D3-AB04-487D99E4B37C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5" name="Freihandform: Form 364">
              <a:extLst>
                <a:ext uri="{FF2B5EF4-FFF2-40B4-BE49-F238E27FC236}">
                  <a16:creationId xmlns:a16="http://schemas.microsoft.com/office/drawing/2014/main" id="{A11074B7-5D6C-4319-9144-3791207E98AB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6" name="Freihandform: Form 365">
              <a:extLst>
                <a:ext uri="{FF2B5EF4-FFF2-40B4-BE49-F238E27FC236}">
                  <a16:creationId xmlns:a16="http://schemas.microsoft.com/office/drawing/2014/main" id="{03FBE3EA-9A8C-4162-AF21-245FF19D8BB9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7" name="Freihandform: Form 366">
              <a:extLst>
                <a:ext uri="{FF2B5EF4-FFF2-40B4-BE49-F238E27FC236}">
                  <a16:creationId xmlns:a16="http://schemas.microsoft.com/office/drawing/2014/main" id="{52B82DE0-5DC0-4D11-BA6F-E9A75DD35F4A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8" name="Freihandform: Form 367">
              <a:extLst>
                <a:ext uri="{FF2B5EF4-FFF2-40B4-BE49-F238E27FC236}">
                  <a16:creationId xmlns:a16="http://schemas.microsoft.com/office/drawing/2014/main" id="{B09CB316-23D4-4387-8AA2-191162602E20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9" name="Freihandform: Form 368">
              <a:extLst>
                <a:ext uri="{FF2B5EF4-FFF2-40B4-BE49-F238E27FC236}">
                  <a16:creationId xmlns:a16="http://schemas.microsoft.com/office/drawing/2014/main" id="{B769B26E-81EA-4C07-9668-1CA555C1D095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0" name="Freihandform: Form 369">
              <a:extLst>
                <a:ext uri="{FF2B5EF4-FFF2-40B4-BE49-F238E27FC236}">
                  <a16:creationId xmlns:a16="http://schemas.microsoft.com/office/drawing/2014/main" id="{7CCD45AA-9B11-4C3D-8C5A-8EDAF82CA123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30" name="Gruppieren 429">
            <a:extLst>
              <a:ext uri="{FF2B5EF4-FFF2-40B4-BE49-F238E27FC236}">
                <a16:creationId xmlns:a16="http://schemas.microsoft.com/office/drawing/2014/main" id="{4726B471-DEF6-41BA-BDD8-E0FA3E5D3D2F}"/>
              </a:ext>
            </a:extLst>
          </p:cNvPr>
          <p:cNvGrpSpPr/>
          <p:nvPr/>
        </p:nvGrpSpPr>
        <p:grpSpPr>
          <a:xfrm rot="2815184">
            <a:off x="7454421" y="597296"/>
            <a:ext cx="778448" cy="796134"/>
            <a:chOff x="5568151" y="816570"/>
            <a:chExt cx="5604946" cy="5732277"/>
          </a:xfrm>
          <a:effectLst/>
        </p:grpSpPr>
        <p:sp>
          <p:nvSpPr>
            <p:cNvPr id="431" name="Ellipse 430">
              <a:extLst>
                <a:ext uri="{FF2B5EF4-FFF2-40B4-BE49-F238E27FC236}">
                  <a16:creationId xmlns:a16="http://schemas.microsoft.com/office/drawing/2014/main" id="{FF530BED-C062-433F-B3BD-4D5844D523FA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2" name="Freihandform: Form 431">
              <a:extLst>
                <a:ext uri="{FF2B5EF4-FFF2-40B4-BE49-F238E27FC236}">
                  <a16:creationId xmlns:a16="http://schemas.microsoft.com/office/drawing/2014/main" id="{4C35F7C4-47B6-497A-BB88-0B404ECF927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3" name="Freihandform: Form 432">
              <a:extLst>
                <a:ext uri="{FF2B5EF4-FFF2-40B4-BE49-F238E27FC236}">
                  <a16:creationId xmlns:a16="http://schemas.microsoft.com/office/drawing/2014/main" id="{68C9D524-A85B-402B-88B7-6537344BE072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4" name="Freihandform: Form 433">
              <a:extLst>
                <a:ext uri="{FF2B5EF4-FFF2-40B4-BE49-F238E27FC236}">
                  <a16:creationId xmlns:a16="http://schemas.microsoft.com/office/drawing/2014/main" id="{B3AA0E81-0E0A-4D62-879C-8BF628D0F6DE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5" name="Freihandform: Form 434">
              <a:extLst>
                <a:ext uri="{FF2B5EF4-FFF2-40B4-BE49-F238E27FC236}">
                  <a16:creationId xmlns:a16="http://schemas.microsoft.com/office/drawing/2014/main" id="{685E2D31-CC85-4BD6-A666-17DDC01FA369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6" name="Freihandform: Form 435">
              <a:extLst>
                <a:ext uri="{FF2B5EF4-FFF2-40B4-BE49-F238E27FC236}">
                  <a16:creationId xmlns:a16="http://schemas.microsoft.com/office/drawing/2014/main" id="{8A0CCF8F-7973-4879-908C-985D5901078A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7" name="Freihandform: Form 436">
              <a:extLst>
                <a:ext uri="{FF2B5EF4-FFF2-40B4-BE49-F238E27FC236}">
                  <a16:creationId xmlns:a16="http://schemas.microsoft.com/office/drawing/2014/main" id="{861AAE02-EAFA-4039-B527-FE9C69DE87C1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8" name="Freihandform: Form 437">
              <a:extLst>
                <a:ext uri="{FF2B5EF4-FFF2-40B4-BE49-F238E27FC236}">
                  <a16:creationId xmlns:a16="http://schemas.microsoft.com/office/drawing/2014/main" id="{52FBDBED-8CF6-4D0F-97BC-249C58951F57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9" name="Freihandform: Form 438">
              <a:extLst>
                <a:ext uri="{FF2B5EF4-FFF2-40B4-BE49-F238E27FC236}">
                  <a16:creationId xmlns:a16="http://schemas.microsoft.com/office/drawing/2014/main" id="{1DCE8832-80EF-490A-8FCB-51853CAB5B6E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0" name="Freihandform: Form 439">
              <a:extLst>
                <a:ext uri="{FF2B5EF4-FFF2-40B4-BE49-F238E27FC236}">
                  <a16:creationId xmlns:a16="http://schemas.microsoft.com/office/drawing/2014/main" id="{01AE57C7-C2F6-44A6-9733-F53ED693AA27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1" name="Freihandform: Form 440">
              <a:extLst>
                <a:ext uri="{FF2B5EF4-FFF2-40B4-BE49-F238E27FC236}">
                  <a16:creationId xmlns:a16="http://schemas.microsoft.com/office/drawing/2014/main" id="{047A89A6-4857-412A-93C7-F370B5E3C954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2" name="Freihandform: Form 441">
              <a:extLst>
                <a:ext uri="{FF2B5EF4-FFF2-40B4-BE49-F238E27FC236}">
                  <a16:creationId xmlns:a16="http://schemas.microsoft.com/office/drawing/2014/main" id="{E290EBEA-FAB4-45FF-BEAA-9D3FD0CBA61E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3" name="Freihandform: Form 442">
              <a:extLst>
                <a:ext uri="{FF2B5EF4-FFF2-40B4-BE49-F238E27FC236}">
                  <a16:creationId xmlns:a16="http://schemas.microsoft.com/office/drawing/2014/main" id="{D05C3B50-C6D8-4298-97A3-45FF7955AA81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4" name="Freihandform: Form 443">
              <a:extLst>
                <a:ext uri="{FF2B5EF4-FFF2-40B4-BE49-F238E27FC236}">
                  <a16:creationId xmlns:a16="http://schemas.microsoft.com/office/drawing/2014/main" id="{ED934D40-F5DC-4D55-BA89-078870CB4810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5" name="Freihandform: Form 444">
              <a:extLst>
                <a:ext uri="{FF2B5EF4-FFF2-40B4-BE49-F238E27FC236}">
                  <a16:creationId xmlns:a16="http://schemas.microsoft.com/office/drawing/2014/main" id="{30CCB248-C8E0-4E2E-8554-4ACBF5D43DE0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6" name="Freihandform: Form 445">
              <a:extLst>
                <a:ext uri="{FF2B5EF4-FFF2-40B4-BE49-F238E27FC236}">
                  <a16:creationId xmlns:a16="http://schemas.microsoft.com/office/drawing/2014/main" id="{E8E7B11C-CD2E-461E-9AA5-C6EE4E26F684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7" name="Freihandform: Form 446">
              <a:extLst>
                <a:ext uri="{FF2B5EF4-FFF2-40B4-BE49-F238E27FC236}">
                  <a16:creationId xmlns:a16="http://schemas.microsoft.com/office/drawing/2014/main" id="{3D421FA7-680D-4AA6-AACF-B9E20A901A73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8" name="Freihandform: Form 447">
              <a:extLst>
                <a:ext uri="{FF2B5EF4-FFF2-40B4-BE49-F238E27FC236}">
                  <a16:creationId xmlns:a16="http://schemas.microsoft.com/office/drawing/2014/main" id="{BE63C216-5147-4981-B2C6-47498F5CDDC8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9" name="Freihandform: Form 448">
              <a:extLst>
                <a:ext uri="{FF2B5EF4-FFF2-40B4-BE49-F238E27FC236}">
                  <a16:creationId xmlns:a16="http://schemas.microsoft.com/office/drawing/2014/main" id="{AC5F6141-4329-44B4-86EA-F6AE62398EF7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0" name="Freihandform: Form 449">
              <a:extLst>
                <a:ext uri="{FF2B5EF4-FFF2-40B4-BE49-F238E27FC236}">
                  <a16:creationId xmlns:a16="http://schemas.microsoft.com/office/drawing/2014/main" id="{910B910C-6F23-4776-B729-B827876757F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1" name="Freihandform: Form 450">
              <a:extLst>
                <a:ext uri="{FF2B5EF4-FFF2-40B4-BE49-F238E27FC236}">
                  <a16:creationId xmlns:a16="http://schemas.microsoft.com/office/drawing/2014/main" id="{CFF79D4F-A123-4F89-B7FC-B77AF09F1E9E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2" name="Freihandform: Form 451">
              <a:extLst>
                <a:ext uri="{FF2B5EF4-FFF2-40B4-BE49-F238E27FC236}">
                  <a16:creationId xmlns:a16="http://schemas.microsoft.com/office/drawing/2014/main" id="{07C50EB6-47E1-45C7-8BCF-39267330EE87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3" name="Freihandform: Form 452">
              <a:extLst>
                <a:ext uri="{FF2B5EF4-FFF2-40B4-BE49-F238E27FC236}">
                  <a16:creationId xmlns:a16="http://schemas.microsoft.com/office/drawing/2014/main" id="{E9122FBF-B09F-4C76-A166-BA220FA1BDBA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4" name="Freihandform: Form 453">
              <a:extLst>
                <a:ext uri="{FF2B5EF4-FFF2-40B4-BE49-F238E27FC236}">
                  <a16:creationId xmlns:a16="http://schemas.microsoft.com/office/drawing/2014/main" id="{B5EE6910-A951-4202-8E50-0E9D5703B912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5" name="Freihandform: Form 454">
              <a:extLst>
                <a:ext uri="{FF2B5EF4-FFF2-40B4-BE49-F238E27FC236}">
                  <a16:creationId xmlns:a16="http://schemas.microsoft.com/office/drawing/2014/main" id="{1EA1AF27-DF5B-4AE6-BBE4-856244A1CAD3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6" name="Freihandform: Form 455">
              <a:extLst>
                <a:ext uri="{FF2B5EF4-FFF2-40B4-BE49-F238E27FC236}">
                  <a16:creationId xmlns:a16="http://schemas.microsoft.com/office/drawing/2014/main" id="{620EDCDC-19E1-483C-BC81-14419E3C9169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7" name="Freihandform: Form 456">
              <a:extLst>
                <a:ext uri="{FF2B5EF4-FFF2-40B4-BE49-F238E27FC236}">
                  <a16:creationId xmlns:a16="http://schemas.microsoft.com/office/drawing/2014/main" id="{2D54989E-75BD-43C5-AEB0-D8593B90AA4E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8" name="Freihandform: Form 457">
              <a:extLst>
                <a:ext uri="{FF2B5EF4-FFF2-40B4-BE49-F238E27FC236}">
                  <a16:creationId xmlns:a16="http://schemas.microsoft.com/office/drawing/2014/main" id="{1BC76005-2ED8-49F3-8BD0-B3B739C63EA8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9" name="Freihandform: Form 458">
              <a:extLst>
                <a:ext uri="{FF2B5EF4-FFF2-40B4-BE49-F238E27FC236}">
                  <a16:creationId xmlns:a16="http://schemas.microsoft.com/office/drawing/2014/main" id="{4F7A9234-866D-4221-B8B0-8AA2B8778773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0" name="Freihandform: Form 459">
              <a:extLst>
                <a:ext uri="{FF2B5EF4-FFF2-40B4-BE49-F238E27FC236}">
                  <a16:creationId xmlns:a16="http://schemas.microsoft.com/office/drawing/2014/main" id="{707E5F3C-1AB9-4F3B-AB39-106289004A35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1" name="Freihandform: Form 460">
              <a:extLst>
                <a:ext uri="{FF2B5EF4-FFF2-40B4-BE49-F238E27FC236}">
                  <a16:creationId xmlns:a16="http://schemas.microsoft.com/office/drawing/2014/main" id="{97193F70-80B6-4E40-B834-BB8B0DD7D9CC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2" name="Freihandform: Form 461">
              <a:extLst>
                <a:ext uri="{FF2B5EF4-FFF2-40B4-BE49-F238E27FC236}">
                  <a16:creationId xmlns:a16="http://schemas.microsoft.com/office/drawing/2014/main" id="{841D97BA-70A0-4CBD-A550-98FE34AC26DA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3" name="Freihandform: Form 462">
              <a:extLst>
                <a:ext uri="{FF2B5EF4-FFF2-40B4-BE49-F238E27FC236}">
                  <a16:creationId xmlns:a16="http://schemas.microsoft.com/office/drawing/2014/main" id="{584E68A6-5F56-4F1E-AD3B-39458B6A34E9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4" name="Freihandform: Form 463">
              <a:extLst>
                <a:ext uri="{FF2B5EF4-FFF2-40B4-BE49-F238E27FC236}">
                  <a16:creationId xmlns:a16="http://schemas.microsoft.com/office/drawing/2014/main" id="{AA01AD26-3300-4F26-8E77-9781672465E6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5" name="Freihandform: Form 464">
              <a:extLst>
                <a:ext uri="{FF2B5EF4-FFF2-40B4-BE49-F238E27FC236}">
                  <a16:creationId xmlns:a16="http://schemas.microsoft.com/office/drawing/2014/main" id="{F57DBE48-D86F-4A92-B873-BE486353AC5D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6" name="Freihandform: Form 465">
              <a:extLst>
                <a:ext uri="{FF2B5EF4-FFF2-40B4-BE49-F238E27FC236}">
                  <a16:creationId xmlns:a16="http://schemas.microsoft.com/office/drawing/2014/main" id="{D407151D-4A8D-45CA-A7C0-37FCB7BB6F2F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7" name="Freihandform: Form 466">
              <a:extLst>
                <a:ext uri="{FF2B5EF4-FFF2-40B4-BE49-F238E27FC236}">
                  <a16:creationId xmlns:a16="http://schemas.microsoft.com/office/drawing/2014/main" id="{A6CE3173-8071-446B-9002-4B26C1474E2E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8" name="Freihandform: Form 467">
              <a:extLst>
                <a:ext uri="{FF2B5EF4-FFF2-40B4-BE49-F238E27FC236}">
                  <a16:creationId xmlns:a16="http://schemas.microsoft.com/office/drawing/2014/main" id="{53945914-E864-4EF9-8581-C2A3B6C74D37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9" name="Freihandform: Form 468">
              <a:extLst>
                <a:ext uri="{FF2B5EF4-FFF2-40B4-BE49-F238E27FC236}">
                  <a16:creationId xmlns:a16="http://schemas.microsoft.com/office/drawing/2014/main" id="{B004C36F-A92E-469C-9C90-E52763DB45BA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0" name="Freihandform: Form 469">
              <a:extLst>
                <a:ext uri="{FF2B5EF4-FFF2-40B4-BE49-F238E27FC236}">
                  <a16:creationId xmlns:a16="http://schemas.microsoft.com/office/drawing/2014/main" id="{3AA5C5B5-FAFF-40FB-8CAA-59DDA670B0CE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1" name="Freihandform: Form 470">
              <a:extLst>
                <a:ext uri="{FF2B5EF4-FFF2-40B4-BE49-F238E27FC236}">
                  <a16:creationId xmlns:a16="http://schemas.microsoft.com/office/drawing/2014/main" id="{571C6D91-0BB1-4C82-BDEA-AF9D7CC2A834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2" name="Freihandform: Form 471">
              <a:extLst>
                <a:ext uri="{FF2B5EF4-FFF2-40B4-BE49-F238E27FC236}">
                  <a16:creationId xmlns:a16="http://schemas.microsoft.com/office/drawing/2014/main" id="{796BD9C8-DEEB-4F25-BDFC-D6F0D76D45FA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3" name="Freihandform: Form 472">
              <a:extLst>
                <a:ext uri="{FF2B5EF4-FFF2-40B4-BE49-F238E27FC236}">
                  <a16:creationId xmlns:a16="http://schemas.microsoft.com/office/drawing/2014/main" id="{AE296248-C03D-490D-9DED-9A87D63356BB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4" name="Freihandform: Form 473">
              <a:extLst>
                <a:ext uri="{FF2B5EF4-FFF2-40B4-BE49-F238E27FC236}">
                  <a16:creationId xmlns:a16="http://schemas.microsoft.com/office/drawing/2014/main" id="{A51038DF-55B2-4B9F-ADD5-E38E5B7A9BC5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5" name="Freihandform: Form 474">
              <a:extLst>
                <a:ext uri="{FF2B5EF4-FFF2-40B4-BE49-F238E27FC236}">
                  <a16:creationId xmlns:a16="http://schemas.microsoft.com/office/drawing/2014/main" id="{C0EDE159-C3AB-4826-AA94-EEDD84E0E686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6" name="Freihandform: Form 475">
              <a:extLst>
                <a:ext uri="{FF2B5EF4-FFF2-40B4-BE49-F238E27FC236}">
                  <a16:creationId xmlns:a16="http://schemas.microsoft.com/office/drawing/2014/main" id="{9D13DC4F-E271-4063-9296-0B3D87026CDE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7" name="Freihandform: Form 476">
              <a:extLst>
                <a:ext uri="{FF2B5EF4-FFF2-40B4-BE49-F238E27FC236}">
                  <a16:creationId xmlns:a16="http://schemas.microsoft.com/office/drawing/2014/main" id="{8357B546-5C17-4BBC-9C0C-ADCE7DF8B835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8" name="Freihandform: Form 477">
              <a:extLst>
                <a:ext uri="{FF2B5EF4-FFF2-40B4-BE49-F238E27FC236}">
                  <a16:creationId xmlns:a16="http://schemas.microsoft.com/office/drawing/2014/main" id="{5F5BBE2A-E53D-4F55-A77F-9C8B66E28832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9" name="Freihandform: Form 478">
              <a:extLst>
                <a:ext uri="{FF2B5EF4-FFF2-40B4-BE49-F238E27FC236}">
                  <a16:creationId xmlns:a16="http://schemas.microsoft.com/office/drawing/2014/main" id="{009554DF-62F9-4231-BA1B-F26D0A9FD725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0" name="Freihandform: Form 479">
              <a:extLst>
                <a:ext uri="{FF2B5EF4-FFF2-40B4-BE49-F238E27FC236}">
                  <a16:creationId xmlns:a16="http://schemas.microsoft.com/office/drawing/2014/main" id="{3458D81A-1EB9-40B8-9A11-CD8B48D6C31D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1" name="Freihandform: Form 480">
              <a:extLst>
                <a:ext uri="{FF2B5EF4-FFF2-40B4-BE49-F238E27FC236}">
                  <a16:creationId xmlns:a16="http://schemas.microsoft.com/office/drawing/2014/main" id="{6ED6235A-F59E-444A-8713-B3E13017E9E8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2" name="Freihandform: Form 481">
              <a:extLst>
                <a:ext uri="{FF2B5EF4-FFF2-40B4-BE49-F238E27FC236}">
                  <a16:creationId xmlns:a16="http://schemas.microsoft.com/office/drawing/2014/main" id="{A4AD3F5A-1692-4FAA-82F3-4112CC650A54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3" name="Freihandform: Form 482">
              <a:extLst>
                <a:ext uri="{FF2B5EF4-FFF2-40B4-BE49-F238E27FC236}">
                  <a16:creationId xmlns:a16="http://schemas.microsoft.com/office/drawing/2014/main" id="{A8E96DEB-7B19-4EA2-927C-C5D9155119A7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4" name="Freihandform: Form 483">
              <a:extLst>
                <a:ext uri="{FF2B5EF4-FFF2-40B4-BE49-F238E27FC236}">
                  <a16:creationId xmlns:a16="http://schemas.microsoft.com/office/drawing/2014/main" id="{BB09B1DB-65C7-4E80-ADD5-E15299B079EB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5" name="Freihandform: Form 484">
              <a:extLst>
                <a:ext uri="{FF2B5EF4-FFF2-40B4-BE49-F238E27FC236}">
                  <a16:creationId xmlns:a16="http://schemas.microsoft.com/office/drawing/2014/main" id="{98F4E422-9631-43B6-9587-C4C7F1120F86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6" name="Freihandform: Form 485">
              <a:extLst>
                <a:ext uri="{FF2B5EF4-FFF2-40B4-BE49-F238E27FC236}">
                  <a16:creationId xmlns:a16="http://schemas.microsoft.com/office/drawing/2014/main" id="{E9620F8B-D54D-40C7-96ED-D1EED9ACBCF7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7" name="Freihandform: Form 486">
              <a:extLst>
                <a:ext uri="{FF2B5EF4-FFF2-40B4-BE49-F238E27FC236}">
                  <a16:creationId xmlns:a16="http://schemas.microsoft.com/office/drawing/2014/main" id="{3DA52713-9975-44C3-B413-25234020BE76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8" name="Freihandform: Form 487">
              <a:extLst>
                <a:ext uri="{FF2B5EF4-FFF2-40B4-BE49-F238E27FC236}">
                  <a16:creationId xmlns:a16="http://schemas.microsoft.com/office/drawing/2014/main" id="{FF00207F-B3B9-4F62-A1D7-7412DABE9401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89" name="Gruppieren 488">
            <a:extLst>
              <a:ext uri="{FF2B5EF4-FFF2-40B4-BE49-F238E27FC236}">
                <a16:creationId xmlns:a16="http://schemas.microsoft.com/office/drawing/2014/main" id="{B9FCC7AC-4DB2-4FD0-B920-C1E3A9F7C606}"/>
              </a:ext>
            </a:extLst>
          </p:cNvPr>
          <p:cNvGrpSpPr/>
          <p:nvPr/>
        </p:nvGrpSpPr>
        <p:grpSpPr>
          <a:xfrm rot="3928323">
            <a:off x="10957515" y="5567313"/>
            <a:ext cx="702007" cy="717957"/>
            <a:chOff x="5568151" y="816570"/>
            <a:chExt cx="5604946" cy="5732277"/>
          </a:xfrm>
          <a:effectLst/>
        </p:grpSpPr>
        <p:sp>
          <p:nvSpPr>
            <p:cNvPr id="490" name="Ellipse 489">
              <a:extLst>
                <a:ext uri="{FF2B5EF4-FFF2-40B4-BE49-F238E27FC236}">
                  <a16:creationId xmlns:a16="http://schemas.microsoft.com/office/drawing/2014/main" id="{BB10967B-1A79-45CC-9534-B7C845DFF86C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1" name="Freihandform: Form 490">
              <a:extLst>
                <a:ext uri="{FF2B5EF4-FFF2-40B4-BE49-F238E27FC236}">
                  <a16:creationId xmlns:a16="http://schemas.microsoft.com/office/drawing/2014/main" id="{2ACDEA45-2FFA-4BFD-A561-26B5CF84C106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2" name="Freihandform: Form 491">
              <a:extLst>
                <a:ext uri="{FF2B5EF4-FFF2-40B4-BE49-F238E27FC236}">
                  <a16:creationId xmlns:a16="http://schemas.microsoft.com/office/drawing/2014/main" id="{B36014AF-6DDB-46C5-ADC2-3598521BB54C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3" name="Freihandform: Form 492">
              <a:extLst>
                <a:ext uri="{FF2B5EF4-FFF2-40B4-BE49-F238E27FC236}">
                  <a16:creationId xmlns:a16="http://schemas.microsoft.com/office/drawing/2014/main" id="{650438B8-4C71-40D7-BA95-69BB8351F083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4" name="Freihandform: Form 493">
              <a:extLst>
                <a:ext uri="{FF2B5EF4-FFF2-40B4-BE49-F238E27FC236}">
                  <a16:creationId xmlns:a16="http://schemas.microsoft.com/office/drawing/2014/main" id="{E00D882F-C7F8-4170-978B-8C2E760A7739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5" name="Freihandform: Form 494">
              <a:extLst>
                <a:ext uri="{FF2B5EF4-FFF2-40B4-BE49-F238E27FC236}">
                  <a16:creationId xmlns:a16="http://schemas.microsoft.com/office/drawing/2014/main" id="{5280506F-8A18-44CB-9596-DE71A9DCA9C7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6" name="Freihandform: Form 495">
              <a:extLst>
                <a:ext uri="{FF2B5EF4-FFF2-40B4-BE49-F238E27FC236}">
                  <a16:creationId xmlns:a16="http://schemas.microsoft.com/office/drawing/2014/main" id="{315BBCAC-AB4E-4FE6-88CB-571EE58C0A1A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7" name="Freihandform: Form 496">
              <a:extLst>
                <a:ext uri="{FF2B5EF4-FFF2-40B4-BE49-F238E27FC236}">
                  <a16:creationId xmlns:a16="http://schemas.microsoft.com/office/drawing/2014/main" id="{00428CC1-87E3-4258-9C01-47DFB3749FED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8" name="Freihandform: Form 497">
              <a:extLst>
                <a:ext uri="{FF2B5EF4-FFF2-40B4-BE49-F238E27FC236}">
                  <a16:creationId xmlns:a16="http://schemas.microsoft.com/office/drawing/2014/main" id="{793F454F-7DCC-45C4-B2E2-54552284BE6F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9" name="Freihandform: Form 498">
              <a:extLst>
                <a:ext uri="{FF2B5EF4-FFF2-40B4-BE49-F238E27FC236}">
                  <a16:creationId xmlns:a16="http://schemas.microsoft.com/office/drawing/2014/main" id="{AD2C576E-F8CD-4CB1-B043-AB8C467CC7B7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0" name="Freihandform: Form 499">
              <a:extLst>
                <a:ext uri="{FF2B5EF4-FFF2-40B4-BE49-F238E27FC236}">
                  <a16:creationId xmlns:a16="http://schemas.microsoft.com/office/drawing/2014/main" id="{348D0AF6-3761-4D81-ACCA-50C48B1B337A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1" name="Freihandform: Form 500">
              <a:extLst>
                <a:ext uri="{FF2B5EF4-FFF2-40B4-BE49-F238E27FC236}">
                  <a16:creationId xmlns:a16="http://schemas.microsoft.com/office/drawing/2014/main" id="{3D8104CB-5728-4461-AF7E-93C03A95FCC2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2" name="Freihandform: Form 501">
              <a:extLst>
                <a:ext uri="{FF2B5EF4-FFF2-40B4-BE49-F238E27FC236}">
                  <a16:creationId xmlns:a16="http://schemas.microsoft.com/office/drawing/2014/main" id="{9B2B0D85-18AF-4365-9C6B-F83B4A95D85B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3" name="Freihandform: Form 502">
              <a:extLst>
                <a:ext uri="{FF2B5EF4-FFF2-40B4-BE49-F238E27FC236}">
                  <a16:creationId xmlns:a16="http://schemas.microsoft.com/office/drawing/2014/main" id="{2B27FB33-78D4-4B6C-946E-A91CD3687A18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4" name="Freihandform: Form 503">
              <a:extLst>
                <a:ext uri="{FF2B5EF4-FFF2-40B4-BE49-F238E27FC236}">
                  <a16:creationId xmlns:a16="http://schemas.microsoft.com/office/drawing/2014/main" id="{8BA336A1-5EAE-4E7E-8F7C-3F8E45393E68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5" name="Freihandform: Form 504">
              <a:extLst>
                <a:ext uri="{FF2B5EF4-FFF2-40B4-BE49-F238E27FC236}">
                  <a16:creationId xmlns:a16="http://schemas.microsoft.com/office/drawing/2014/main" id="{5D9F91D3-5351-4A37-B79E-AB6F8A9703B1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6" name="Freihandform: Form 505">
              <a:extLst>
                <a:ext uri="{FF2B5EF4-FFF2-40B4-BE49-F238E27FC236}">
                  <a16:creationId xmlns:a16="http://schemas.microsoft.com/office/drawing/2014/main" id="{B9D819E6-AD16-4532-B97C-E41EE86D5751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7" name="Freihandform: Form 506">
              <a:extLst>
                <a:ext uri="{FF2B5EF4-FFF2-40B4-BE49-F238E27FC236}">
                  <a16:creationId xmlns:a16="http://schemas.microsoft.com/office/drawing/2014/main" id="{3640955D-D4FE-48EA-8284-498D98449118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8" name="Freihandform: Form 507">
              <a:extLst>
                <a:ext uri="{FF2B5EF4-FFF2-40B4-BE49-F238E27FC236}">
                  <a16:creationId xmlns:a16="http://schemas.microsoft.com/office/drawing/2014/main" id="{6185684B-D56C-4C6F-82DC-5AC934116DFB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9" name="Freihandform: Form 508">
              <a:extLst>
                <a:ext uri="{FF2B5EF4-FFF2-40B4-BE49-F238E27FC236}">
                  <a16:creationId xmlns:a16="http://schemas.microsoft.com/office/drawing/2014/main" id="{2987CFFB-9418-47EF-B105-45C1D1563B95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0" name="Freihandform: Form 509">
              <a:extLst>
                <a:ext uri="{FF2B5EF4-FFF2-40B4-BE49-F238E27FC236}">
                  <a16:creationId xmlns:a16="http://schemas.microsoft.com/office/drawing/2014/main" id="{5E6C65D0-2C91-4441-B847-C538432CC7B2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1" name="Freihandform: Form 510">
              <a:extLst>
                <a:ext uri="{FF2B5EF4-FFF2-40B4-BE49-F238E27FC236}">
                  <a16:creationId xmlns:a16="http://schemas.microsoft.com/office/drawing/2014/main" id="{A8AC43F0-B3D1-4A4B-8F82-4B6043866992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2" name="Freihandform: Form 511">
              <a:extLst>
                <a:ext uri="{FF2B5EF4-FFF2-40B4-BE49-F238E27FC236}">
                  <a16:creationId xmlns:a16="http://schemas.microsoft.com/office/drawing/2014/main" id="{6F7B443B-C59E-407E-BA39-75B507444DFC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3" name="Freihandform: Form 512">
              <a:extLst>
                <a:ext uri="{FF2B5EF4-FFF2-40B4-BE49-F238E27FC236}">
                  <a16:creationId xmlns:a16="http://schemas.microsoft.com/office/drawing/2014/main" id="{9DABD206-7234-4351-A45B-62D47BC882DE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4" name="Freihandform: Form 513">
              <a:extLst>
                <a:ext uri="{FF2B5EF4-FFF2-40B4-BE49-F238E27FC236}">
                  <a16:creationId xmlns:a16="http://schemas.microsoft.com/office/drawing/2014/main" id="{BE497880-722E-4321-B2E4-FF85AB8AF58A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5" name="Freihandform: Form 514">
              <a:extLst>
                <a:ext uri="{FF2B5EF4-FFF2-40B4-BE49-F238E27FC236}">
                  <a16:creationId xmlns:a16="http://schemas.microsoft.com/office/drawing/2014/main" id="{B1AD1562-B0B2-4C92-B9E2-B2E98CC6B2C6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6" name="Freihandform: Form 515">
              <a:extLst>
                <a:ext uri="{FF2B5EF4-FFF2-40B4-BE49-F238E27FC236}">
                  <a16:creationId xmlns:a16="http://schemas.microsoft.com/office/drawing/2014/main" id="{9C38AA16-B31A-44BC-8B1F-18922336E646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7" name="Freihandform: Form 516">
              <a:extLst>
                <a:ext uri="{FF2B5EF4-FFF2-40B4-BE49-F238E27FC236}">
                  <a16:creationId xmlns:a16="http://schemas.microsoft.com/office/drawing/2014/main" id="{33600551-EA90-4555-B62D-7A7FF52174E9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8" name="Freihandform: Form 517">
              <a:extLst>
                <a:ext uri="{FF2B5EF4-FFF2-40B4-BE49-F238E27FC236}">
                  <a16:creationId xmlns:a16="http://schemas.microsoft.com/office/drawing/2014/main" id="{153EB05E-55F4-4B04-ADEB-D599A1684EE1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9" name="Freihandform: Form 518">
              <a:extLst>
                <a:ext uri="{FF2B5EF4-FFF2-40B4-BE49-F238E27FC236}">
                  <a16:creationId xmlns:a16="http://schemas.microsoft.com/office/drawing/2014/main" id="{0C962EEA-1EB8-47A6-B63E-F6DCBB353957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0" name="Freihandform: Form 519">
              <a:extLst>
                <a:ext uri="{FF2B5EF4-FFF2-40B4-BE49-F238E27FC236}">
                  <a16:creationId xmlns:a16="http://schemas.microsoft.com/office/drawing/2014/main" id="{D37F9AF3-1360-43DE-8156-BD7FDC1A7DC0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1" name="Freihandform: Form 520">
              <a:extLst>
                <a:ext uri="{FF2B5EF4-FFF2-40B4-BE49-F238E27FC236}">
                  <a16:creationId xmlns:a16="http://schemas.microsoft.com/office/drawing/2014/main" id="{81307919-8498-4794-BD51-F7C22D6DC849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2" name="Freihandform: Form 521">
              <a:extLst>
                <a:ext uri="{FF2B5EF4-FFF2-40B4-BE49-F238E27FC236}">
                  <a16:creationId xmlns:a16="http://schemas.microsoft.com/office/drawing/2014/main" id="{8E8293C6-1FDA-45AA-BC49-4203D54B7E7F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3" name="Freihandform: Form 522">
              <a:extLst>
                <a:ext uri="{FF2B5EF4-FFF2-40B4-BE49-F238E27FC236}">
                  <a16:creationId xmlns:a16="http://schemas.microsoft.com/office/drawing/2014/main" id="{3B7F823D-AEAF-436D-9AD3-A3ABD99D9E2A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4" name="Freihandform: Form 523">
              <a:extLst>
                <a:ext uri="{FF2B5EF4-FFF2-40B4-BE49-F238E27FC236}">
                  <a16:creationId xmlns:a16="http://schemas.microsoft.com/office/drawing/2014/main" id="{BC84D382-EBB1-4541-AB4D-3C8920A7008E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5" name="Freihandform: Form 524">
              <a:extLst>
                <a:ext uri="{FF2B5EF4-FFF2-40B4-BE49-F238E27FC236}">
                  <a16:creationId xmlns:a16="http://schemas.microsoft.com/office/drawing/2014/main" id="{FA4D1797-FDAD-4229-8127-7743B06E4693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6" name="Freihandform: Form 525">
              <a:extLst>
                <a:ext uri="{FF2B5EF4-FFF2-40B4-BE49-F238E27FC236}">
                  <a16:creationId xmlns:a16="http://schemas.microsoft.com/office/drawing/2014/main" id="{74618E60-2E35-496E-A1B6-B73812BE5773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7" name="Freihandform: Form 526">
              <a:extLst>
                <a:ext uri="{FF2B5EF4-FFF2-40B4-BE49-F238E27FC236}">
                  <a16:creationId xmlns:a16="http://schemas.microsoft.com/office/drawing/2014/main" id="{C316F913-EEB5-488B-AA6B-74D0100812B5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8" name="Freihandform: Form 527">
              <a:extLst>
                <a:ext uri="{FF2B5EF4-FFF2-40B4-BE49-F238E27FC236}">
                  <a16:creationId xmlns:a16="http://schemas.microsoft.com/office/drawing/2014/main" id="{261FB4DE-20E6-4D49-B1A6-1118CD6ABC2F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9" name="Freihandform: Form 528">
              <a:extLst>
                <a:ext uri="{FF2B5EF4-FFF2-40B4-BE49-F238E27FC236}">
                  <a16:creationId xmlns:a16="http://schemas.microsoft.com/office/drawing/2014/main" id="{E6F5DEFE-78CE-4566-9F79-B4B76F5085ED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0" name="Freihandform: Form 529">
              <a:extLst>
                <a:ext uri="{FF2B5EF4-FFF2-40B4-BE49-F238E27FC236}">
                  <a16:creationId xmlns:a16="http://schemas.microsoft.com/office/drawing/2014/main" id="{652FA950-22F8-4BA0-B2D5-900DB2E014A5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1" name="Freihandform: Form 530">
              <a:extLst>
                <a:ext uri="{FF2B5EF4-FFF2-40B4-BE49-F238E27FC236}">
                  <a16:creationId xmlns:a16="http://schemas.microsoft.com/office/drawing/2014/main" id="{7F77DBEF-7818-4E86-851D-E850360D3BC4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2" name="Freihandform: Form 531">
              <a:extLst>
                <a:ext uri="{FF2B5EF4-FFF2-40B4-BE49-F238E27FC236}">
                  <a16:creationId xmlns:a16="http://schemas.microsoft.com/office/drawing/2014/main" id="{3631F8EA-36A1-4E21-A3F5-693428A912FA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3" name="Freihandform: Form 532">
              <a:extLst>
                <a:ext uri="{FF2B5EF4-FFF2-40B4-BE49-F238E27FC236}">
                  <a16:creationId xmlns:a16="http://schemas.microsoft.com/office/drawing/2014/main" id="{352A280A-AC0C-4DF3-B3EC-06E376341774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4" name="Freihandform: Form 533">
              <a:extLst>
                <a:ext uri="{FF2B5EF4-FFF2-40B4-BE49-F238E27FC236}">
                  <a16:creationId xmlns:a16="http://schemas.microsoft.com/office/drawing/2014/main" id="{DDBA502E-8BDB-4548-910E-C9E75A1EA5A9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5" name="Freihandform: Form 534">
              <a:extLst>
                <a:ext uri="{FF2B5EF4-FFF2-40B4-BE49-F238E27FC236}">
                  <a16:creationId xmlns:a16="http://schemas.microsoft.com/office/drawing/2014/main" id="{A5F0423D-C74C-4E1A-9006-6741EBCE0550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6" name="Freihandform: Form 535">
              <a:extLst>
                <a:ext uri="{FF2B5EF4-FFF2-40B4-BE49-F238E27FC236}">
                  <a16:creationId xmlns:a16="http://schemas.microsoft.com/office/drawing/2014/main" id="{5E41469D-72B7-4CB8-9C94-A0DC3486D2ED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7" name="Freihandform: Form 536">
              <a:extLst>
                <a:ext uri="{FF2B5EF4-FFF2-40B4-BE49-F238E27FC236}">
                  <a16:creationId xmlns:a16="http://schemas.microsoft.com/office/drawing/2014/main" id="{D4CB14BB-B923-48EB-B3C3-EF1699A43776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8" name="Freihandform: Form 537">
              <a:extLst>
                <a:ext uri="{FF2B5EF4-FFF2-40B4-BE49-F238E27FC236}">
                  <a16:creationId xmlns:a16="http://schemas.microsoft.com/office/drawing/2014/main" id="{D33520E6-97DD-4DEA-9750-AC62AA7CD571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9" name="Freihandform: Form 538">
              <a:extLst>
                <a:ext uri="{FF2B5EF4-FFF2-40B4-BE49-F238E27FC236}">
                  <a16:creationId xmlns:a16="http://schemas.microsoft.com/office/drawing/2014/main" id="{1331DEC3-E9B4-4327-B554-C852A1C2D260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0" name="Freihandform: Form 539">
              <a:extLst>
                <a:ext uri="{FF2B5EF4-FFF2-40B4-BE49-F238E27FC236}">
                  <a16:creationId xmlns:a16="http://schemas.microsoft.com/office/drawing/2014/main" id="{A3DB36F8-CA3F-4B10-B933-2D9C4A0EE6B0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1" name="Freihandform: Form 540">
              <a:extLst>
                <a:ext uri="{FF2B5EF4-FFF2-40B4-BE49-F238E27FC236}">
                  <a16:creationId xmlns:a16="http://schemas.microsoft.com/office/drawing/2014/main" id="{0404B397-C329-41F9-A17B-632BD2207639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2" name="Freihandform: Form 541">
              <a:extLst>
                <a:ext uri="{FF2B5EF4-FFF2-40B4-BE49-F238E27FC236}">
                  <a16:creationId xmlns:a16="http://schemas.microsoft.com/office/drawing/2014/main" id="{B437F067-3B10-41BE-8184-D55A3327A077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3" name="Freihandform: Form 542">
              <a:extLst>
                <a:ext uri="{FF2B5EF4-FFF2-40B4-BE49-F238E27FC236}">
                  <a16:creationId xmlns:a16="http://schemas.microsoft.com/office/drawing/2014/main" id="{D31EA28C-F722-4A84-ABB6-BC5ADB39C31D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4" name="Freihandform: Form 543">
              <a:extLst>
                <a:ext uri="{FF2B5EF4-FFF2-40B4-BE49-F238E27FC236}">
                  <a16:creationId xmlns:a16="http://schemas.microsoft.com/office/drawing/2014/main" id="{DE91E879-37EF-4179-8CDF-BDDE279C1B34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5" name="Freihandform: Form 544">
              <a:extLst>
                <a:ext uri="{FF2B5EF4-FFF2-40B4-BE49-F238E27FC236}">
                  <a16:creationId xmlns:a16="http://schemas.microsoft.com/office/drawing/2014/main" id="{CF7C96F5-E368-4D44-9516-ADCC06B5179F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6" name="Freihandform: Form 545">
              <a:extLst>
                <a:ext uri="{FF2B5EF4-FFF2-40B4-BE49-F238E27FC236}">
                  <a16:creationId xmlns:a16="http://schemas.microsoft.com/office/drawing/2014/main" id="{C0EC82DD-F852-4414-B436-5F9A3F64C4E1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7" name="Freihandform: Form 546">
              <a:extLst>
                <a:ext uri="{FF2B5EF4-FFF2-40B4-BE49-F238E27FC236}">
                  <a16:creationId xmlns:a16="http://schemas.microsoft.com/office/drawing/2014/main" id="{E1C39599-71E0-4B2B-B166-6F31C5058328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48" name="Freihandform: Form 547">
            <a:extLst>
              <a:ext uri="{FF2B5EF4-FFF2-40B4-BE49-F238E27FC236}">
                <a16:creationId xmlns:a16="http://schemas.microsoft.com/office/drawing/2014/main" id="{D9E55B89-AB12-42D6-BDC5-5B728EE30F08}"/>
              </a:ext>
            </a:extLst>
          </p:cNvPr>
          <p:cNvSpPr/>
          <p:nvPr/>
        </p:nvSpPr>
        <p:spPr>
          <a:xfrm>
            <a:off x="-1533028" y="6682774"/>
            <a:ext cx="619771" cy="790154"/>
          </a:xfrm>
          <a:custGeom>
            <a:avLst/>
            <a:gdLst>
              <a:gd name="connsiteX0" fmla="*/ 548640 w 2534195"/>
              <a:gd name="connsiteY0" fmla="*/ 3230880 h 3230880"/>
              <a:gd name="connsiteX1" fmla="*/ 269966 w 2534195"/>
              <a:gd name="connsiteY1" fmla="*/ 2664823 h 3230880"/>
              <a:gd name="connsiteX2" fmla="*/ 0 w 2534195"/>
              <a:gd name="connsiteY2" fmla="*/ 1654629 h 3230880"/>
              <a:gd name="connsiteX3" fmla="*/ 8709 w 2534195"/>
              <a:gd name="connsiteY3" fmla="*/ 1567543 h 3230880"/>
              <a:gd name="connsiteX4" fmla="*/ 226423 w 2534195"/>
              <a:gd name="connsiteY4" fmla="*/ 679269 h 3230880"/>
              <a:gd name="connsiteX5" fmla="*/ 783772 w 2534195"/>
              <a:gd name="connsiteY5" fmla="*/ 0 h 3230880"/>
              <a:gd name="connsiteX6" fmla="*/ 1706880 w 2534195"/>
              <a:gd name="connsiteY6" fmla="*/ 52251 h 3230880"/>
              <a:gd name="connsiteX7" fmla="*/ 2229395 w 2534195"/>
              <a:gd name="connsiteY7" fmla="*/ 661851 h 3230880"/>
              <a:gd name="connsiteX8" fmla="*/ 2534195 w 2534195"/>
              <a:gd name="connsiteY8" fmla="*/ 1532709 h 3230880"/>
              <a:gd name="connsiteX9" fmla="*/ 2281646 w 2534195"/>
              <a:gd name="connsiteY9" fmla="*/ 2412274 h 3230880"/>
              <a:gd name="connsiteX10" fmla="*/ 1976846 w 2534195"/>
              <a:gd name="connsiteY10" fmla="*/ 2508069 h 3230880"/>
              <a:gd name="connsiteX11" fmla="*/ 1863635 w 2534195"/>
              <a:gd name="connsiteY11" fmla="*/ 2037806 h 3230880"/>
              <a:gd name="connsiteX12" fmla="*/ 1976846 w 2534195"/>
              <a:gd name="connsiteY12" fmla="*/ 1532709 h 3230880"/>
              <a:gd name="connsiteX13" fmla="*/ 2020389 w 2534195"/>
              <a:gd name="connsiteY13" fmla="*/ 1463040 h 3230880"/>
              <a:gd name="connsiteX14" fmla="*/ 1584960 w 2534195"/>
              <a:gd name="connsiteY14" fmla="*/ 670560 h 3230880"/>
              <a:gd name="connsiteX15" fmla="*/ 1158240 w 2534195"/>
              <a:gd name="connsiteY15" fmla="*/ 714103 h 3230880"/>
              <a:gd name="connsiteX16" fmla="*/ 653143 w 2534195"/>
              <a:gd name="connsiteY16" fmla="*/ 1402080 h 3230880"/>
              <a:gd name="connsiteX17" fmla="*/ 792480 w 2534195"/>
              <a:gd name="connsiteY17" fmla="*/ 2577737 h 3230880"/>
              <a:gd name="connsiteX18" fmla="*/ 548640 w 2534195"/>
              <a:gd name="connsiteY18" fmla="*/ 323088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534195" h="3230880">
                <a:moveTo>
                  <a:pt x="548640" y="3230880"/>
                </a:moveTo>
                <a:lnTo>
                  <a:pt x="269966" y="2664823"/>
                </a:lnTo>
                <a:lnTo>
                  <a:pt x="0" y="1654629"/>
                </a:lnTo>
                <a:lnTo>
                  <a:pt x="8709" y="1567543"/>
                </a:lnTo>
                <a:lnTo>
                  <a:pt x="226423" y="679269"/>
                </a:lnTo>
                <a:lnTo>
                  <a:pt x="783772" y="0"/>
                </a:lnTo>
                <a:lnTo>
                  <a:pt x="1706880" y="52251"/>
                </a:lnTo>
                <a:lnTo>
                  <a:pt x="2229395" y="661851"/>
                </a:lnTo>
                <a:lnTo>
                  <a:pt x="2534195" y="1532709"/>
                </a:lnTo>
                <a:lnTo>
                  <a:pt x="2281646" y="2412274"/>
                </a:lnTo>
                <a:lnTo>
                  <a:pt x="1976846" y="2508069"/>
                </a:lnTo>
                <a:lnTo>
                  <a:pt x="1863635" y="2037806"/>
                </a:lnTo>
                <a:lnTo>
                  <a:pt x="1976846" y="1532709"/>
                </a:lnTo>
                <a:cubicBezTo>
                  <a:pt x="2012978" y="1460443"/>
                  <a:pt x="1985716" y="1463040"/>
                  <a:pt x="2020389" y="1463040"/>
                </a:cubicBezTo>
                <a:lnTo>
                  <a:pt x="1584960" y="670560"/>
                </a:lnTo>
                <a:lnTo>
                  <a:pt x="1158240" y="714103"/>
                </a:lnTo>
                <a:lnTo>
                  <a:pt x="653143" y="1402080"/>
                </a:lnTo>
                <a:lnTo>
                  <a:pt x="792480" y="2577737"/>
                </a:lnTo>
                <a:lnTo>
                  <a:pt x="548640" y="3230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9" name="Freihandform: Form 548">
            <a:extLst>
              <a:ext uri="{FF2B5EF4-FFF2-40B4-BE49-F238E27FC236}">
                <a16:creationId xmlns:a16="http://schemas.microsoft.com/office/drawing/2014/main" id="{37DCF683-9D9C-433C-9D9F-F47545876021}"/>
              </a:ext>
            </a:extLst>
          </p:cNvPr>
          <p:cNvSpPr/>
          <p:nvPr/>
        </p:nvSpPr>
        <p:spPr>
          <a:xfrm>
            <a:off x="-2125111" y="7230132"/>
            <a:ext cx="711379" cy="1049989"/>
          </a:xfrm>
          <a:custGeom>
            <a:avLst/>
            <a:gdLst>
              <a:gd name="connsiteX0" fmla="*/ 435428 w 2908773"/>
              <a:gd name="connsiteY0" fmla="*/ 2847702 h 4293325"/>
              <a:gd name="connsiteX1" fmla="*/ 0 w 2908773"/>
              <a:gd name="connsiteY1" fmla="*/ 1968137 h 4293325"/>
              <a:gd name="connsiteX2" fmla="*/ 130628 w 2908773"/>
              <a:gd name="connsiteY2" fmla="*/ 809897 h 4293325"/>
              <a:gd name="connsiteX3" fmla="*/ 1114697 w 2908773"/>
              <a:gd name="connsiteY3" fmla="*/ 0 h 4293325"/>
              <a:gd name="connsiteX4" fmla="*/ 1924594 w 2908773"/>
              <a:gd name="connsiteY4" fmla="*/ 592182 h 4293325"/>
              <a:gd name="connsiteX5" fmla="*/ 2865120 w 2908773"/>
              <a:gd name="connsiteY5" fmla="*/ 2203268 h 4293325"/>
              <a:gd name="connsiteX6" fmla="*/ 2891245 w 2908773"/>
              <a:gd name="connsiteY6" fmla="*/ 2290354 h 4293325"/>
              <a:gd name="connsiteX7" fmla="*/ 2908663 w 2908773"/>
              <a:gd name="connsiteY7" fmla="*/ 2342605 h 4293325"/>
              <a:gd name="connsiteX8" fmla="*/ 2899954 w 2908773"/>
              <a:gd name="connsiteY8" fmla="*/ 3614057 h 4293325"/>
              <a:gd name="connsiteX9" fmla="*/ 2299063 w 2908773"/>
              <a:gd name="connsiteY9" fmla="*/ 4293325 h 4293325"/>
              <a:gd name="connsiteX10" fmla="*/ 2029097 w 2908773"/>
              <a:gd name="connsiteY10" fmla="*/ 3553097 h 4293325"/>
              <a:gd name="connsiteX11" fmla="*/ 2046514 w 2908773"/>
              <a:gd name="connsiteY11" fmla="*/ 2203268 h 4293325"/>
              <a:gd name="connsiteX12" fmla="*/ 1166948 w 2908773"/>
              <a:gd name="connsiteY12" fmla="*/ 1576251 h 4293325"/>
              <a:gd name="connsiteX13" fmla="*/ 844731 w 2908773"/>
              <a:gd name="connsiteY13" fmla="*/ 2272937 h 4293325"/>
              <a:gd name="connsiteX14" fmla="*/ 1314994 w 2908773"/>
              <a:gd name="connsiteY14" fmla="*/ 3065417 h 4293325"/>
              <a:gd name="connsiteX15" fmla="*/ 435428 w 2908773"/>
              <a:gd name="connsiteY15" fmla="*/ 2847702 h 429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08773" h="4293325">
                <a:moveTo>
                  <a:pt x="435428" y="2847702"/>
                </a:moveTo>
                <a:lnTo>
                  <a:pt x="0" y="1968137"/>
                </a:lnTo>
                <a:lnTo>
                  <a:pt x="130628" y="809897"/>
                </a:lnTo>
                <a:lnTo>
                  <a:pt x="1114697" y="0"/>
                </a:lnTo>
                <a:lnTo>
                  <a:pt x="1924594" y="592182"/>
                </a:lnTo>
                <a:lnTo>
                  <a:pt x="2865120" y="2203268"/>
                </a:lnTo>
                <a:cubicBezTo>
                  <a:pt x="2873828" y="2232297"/>
                  <a:pt x="2881052" y="2261813"/>
                  <a:pt x="2891245" y="2290354"/>
                </a:cubicBezTo>
                <a:cubicBezTo>
                  <a:pt x="2911259" y="2346394"/>
                  <a:pt x="2908663" y="2305045"/>
                  <a:pt x="2908663" y="2342605"/>
                </a:cubicBezTo>
                <a:lnTo>
                  <a:pt x="2899954" y="3614057"/>
                </a:lnTo>
                <a:lnTo>
                  <a:pt x="2299063" y="4293325"/>
                </a:lnTo>
                <a:lnTo>
                  <a:pt x="2029097" y="3553097"/>
                </a:lnTo>
                <a:lnTo>
                  <a:pt x="2046514" y="2203268"/>
                </a:lnTo>
                <a:lnTo>
                  <a:pt x="1166948" y="1576251"/>
                </a:lnTo>
                <a:lnTo>
                  <a:pt x="844731" y="2272937"/>
                </a:lnTo>
                <a:lnTo>
                  <a:pt x="1314994" y="3065417"/>
                </a:lnTo>
                <a:lnTo>
                  <a:pt x="435428" y="2847702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0" name="Freihandform: Form 549">
            <a:extLst>
              <a:ext uri="{FF2B5EF4-FFF2-40B4-BE49-F238E27FC236}">
                <a16:creationId xmlns:a16="http://schemas.microsoft.com/office/drawing/2014/main" id="{ABD38242-4770-42AE-974F-C74012C360E3}"/>
              </a:ext>
            </a:extLst>
          </p:cNvPr>
          <p:cNvSpPr/>
          <p:nvPr/>
        </p:nvSpPr>
        <p:spPr>
          <a:xfrm>
            <a:off x="5341372" y="834846"/>
            <a:ext cx="267514" cy="261588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1" name="Freihandform: Form 550">
            <a:extLst>
              <a:ext uri="{FF2B5EF4-FFF2-40B4-BE49-F238E27FC236}">
                <a16:creationId xmlns:a16="http://schemas.microsoft.com/office/drawing/2014/main" id="{50752FC9-9E9C-403E-911F-D7CB6A71116B}"/>
              </a:ext>
            </a:extLst>
          </p:cNvPr>
          <p:cNvSpPr/>
          <p:nvPr/>
        </p:nvSpPr>
        <p:spPr>
          <a:xfrm>
            <a:off x="-2035659" y="6397381"/>
            <a:ext cx="479204" cy="777376"/>
          </a:xfrm>
          <a:custGeom>
            <a:avLst/>
            <a:gdLst>
              <a:gd name="connsiteX0" fmla="*/ 261257 w 1959429"/>
              <a:gd name="connsiteY0" fmla="*/ 182880 h 3178629"/>
              <a:gd name="connsiteX1" fmla="*/ 1114697 w 1959429"/>
              <a:gd name="connsiteY1" fmla="*/ 0 h 3178629"/>
              <a:gd name="connsiteX2" fmla="*/ 1959429 w 1959429"/>
              <a:gd name="connsiteY2" fmla="*/ 1471749 h 3178629"/>
              <a:gd name="connsiteX3" fmla="*/ 1680754 w 1959429"/>
              <a:gd name="connsiteY3" fmla="*/ 2638698 h 3178629"/>
              <a:gd name="connsiteX4" fmla="*/ 853440 w 1959429"/>
              <a:gd name="connsiteY4" fmla="*/ 3178629 h 3178629"/>
              <a:gd name="connsiteX5" fmla="*/ 592183 w 1959429"/>
              <a:gd name="connsiteY5" fmla="*/ 2821578 h 3178629"/>
              <a:gd name="connsiteX6" fmla="*/ 1245326 w 1959429"/>
              <a:gd name="connsiteY6" fmla="*/ 2072640 h 3178629"/>
              <a:gd name="connsiteX7" fmla="*/ 1193074 w 1959429"/>
              <a:gd name="connsiteY7" fmla="*/ 1271452 h 3178629"/>
              <a:gd name="connsiteX8" fmla="*/ 661851 w 1959429"/>
              <a:gd name="connsiteY8" fmla="*/ 757646 h 3178629"/>
              <a:gd name="connsiteX9" fmla="*/ 0 w 1959429"/>
              <a:gd name="connsiteY9" fmla="*/ 1175658 h 3178629"/>
              <a:gd name="connsiteX10" fmla="*/ 261257 w 1959429"/>
              <a:gd name="connsiteY10" fmla="*/ 182880 h 317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9429" h="3178629">
                <a:moveTo>
                  <a:pt x="261257" y="182880"/>
                </a:moveTo>
                <a:lnTo>
                  <a:pt x="1114697" y="0"/>
                </a:lnTo>
                <a:lnTo>
                  <a:pt x="1959429" y="1471749"/>
                </a:lnTo>
                <a:lnTo>
                  <a:pt x="1680754" y="2638698"/>
                </a:lnTo>
                <a:lnTo>
                  <a:pt x="853440" y="3178629"/>
                </a:lnTo>
                <a:lnTo>
                  <a:pt x="592183" y="2821578"/>
                </a:lnTo>
                <a:lnTo>
                  <a:pt x="1245326" y="2072640"/>
                </a:lnTo>
                <a:lnTo>
                  <a:pt x="1193074" y="1271452"/>
                </a:lnTo>
                <a:lnTo>
                  <a:pt x="661851" y="757646"/>
                </a:lnTo>
                <a:lnTo>
                  <a:pt x="0" y="1175658"/>
                </a:lnTo>
                <a:lnTo>
                  <a:pt x="261257" y="182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2" name="Freihandform: Form 551">
            <a:extLst>
              <a:ext uri="{FF2B5EF4-FFF2-40B4-BE49-F238E27FC236}">
                <a16:creationId xmlns:a16="http://schemas.microsoft.com/office/drawing/2014/main" id="{7FA4E23B-EEA9-4980-A1D2-AB961879AB29}"/>
              </a:ext>
            </a:extLst>
          </p:cNvPr>
          <p:cNvSpPr/>
          <p:nvPr/>
        </p:nvSpPr>
        <p:spPr>
          <a:xfrm>
            <a:off x="1409473" y="5660576"/>
            <a:ext cx="378164" cy="574280"/>
          </a:xfrm>
          <a:custGeom>
            <a:avLst/>
            <a:gdLst>
              <a:gd name="connsiteX0" fmla="*/ 2020389 w 3744686"/>
              <a:gd name="connsiteY0" fmla="*/ 5686697 h 5686697"/>
              <a:gd name="connsiteX1" fmla="*/ 2020389 w 3744686"/>
              <a:gd name="connsiteY1" fmla="*/ 5686697 h 5686697"/>
              <a:gd name="connsiteX2" fmla="*/ 1558835 w 3744686"/>
              <a:gd name="connsiteY2" fmla="*/ 4005942 h 5686697"/>
              <a:gd name="connsiteX3" fmla="*/ 757646 w 3744686"/>
              <a:gd name="connsiteY3" fmla="*/ 3013165 h 5686697"/>
              <a:gd name="connsiteX4" fmla="*/ 687977 w 3744686"/>
              <a:gd name="connsiteY4" fmla="*/ 2978331 h 5686697"/>
              <a:gd name="connsiteX5" fmla="*/ 653143 w 3744686"/>
              <a:gd name="connsiteY5" fmla="*/ 2952205 h 5686697"/>
              <a:gd name="connsiteX6" fmla="*/ 618309 w 3744686"/>
              <a:gd name="connsiteY6" fmla="*/ 2934788 h 5686697"/>
              <a:gd name="connsiteX7" fmla="*/ 0 w 3744686"/>
              <a:gd name="connsiteY7" fmla="*/ 2116182 h 5686697"/>
              <a:gd name="connsiteX8" fmla="*/ 17417 w 3744686"/>
              <a:gd name="connsiteY8" fmla="*/ 1959428 h 5686697"/>
              <a:gd name="connsiteX9" fmla="*/ 330926 w 3744686"/>
              <a:gd name="connsiteY9" fmla="*/ 1175657 h 5686697"/>
              <a:gd name="connsiteX10" fmla="*/ 391886 w 3744686"/>
              <a:gd name="connsiteY10" fmla="*/ 1123405 h 5686697"/>
              <a:gd name="connsiteX11" fmla="*/ 426720 w 3744686"/>
              <a:gd name="connsiteY11" fmla="*/ 1088571 h 5686697"/>
              <a:gd name="connsiteX12" fmla="*/ 452846 w 3744686"/>
              <a:gd name="connsiteY12" fmla="*/ 1079862 h 5686697"/>
              <a:gd name="connsiteX13" fmla="*/ 2403566 w 3744686"/>
              <a:gd name="connsiteY13" fmla="*/ 217714 h 5686697"/>
              <a:gd name="connsiteX14" fmla="*/ 3683726 w 3744686"/>
              <a:gd name="connsiteY14" fmla="*/ 0 h 5686697"/>
              <a:gd name="connsiteX15" fmla="*/ 3744686 w 3744686"/>
              <a:gd name="connsiteY15" fmla="*/ 574765 h 5686697"/>
              <a:gd name="connsiteX16" fmla="*/ 2751909 w 3744686"/>
              <a:gd name="connsiteY16" fmla="*/ 748937 h 5686697"/>
              <a:gd name="connsiteX17" fmla="*/ 2621280 w 3744686"/>
              <a:gd name="connsiteY17" fmla="*/ 740228 h 5686697"/>
              <a:gd name="connsiteX18" fmla="*/ 1384663 w 3744686"/>
              <a:gd name="connsiteY18" fmla="*/ 1245325 h 5686697"/>
              <a:gd name="connsiteX19" fmla="*/ 670560 w 3744686"/>
              <a:gd name="connsiteY19" fmla="*/ 2063931 h 5686697"/>
              <a:gd name="connsiteX20" fmla="*/ 1550126 w 3744686"/>
              <a:gd name="connsiteY20" fmla="*/ 2978331 h 5686697"/>
              <a:gd name="connsiteX21" fmla="*/ 2394857 w 3744686"/>
              <a:gd name="connsiteY21" fmla="*/ 3788228 h 5686697"/>
              <a:gd name="connsiteX22" fmla="*/ 2429692 w 3744686"/>
              <a:gd name="connsiteY22" fmla="*/ 3857897 h 5686697"/>
              <a:gd name="connsiteX23" fmla="*/ 2830286 w 3744686"/>
              <a:gd name="connsiteY23" fmla="*/ 4990011 h 5686697"/>
              <a:gd name="connsiteX24" fmla="*/ 2020389 w 3744686"/>
              <a:gd name="connsiteY24" fmla="*/ 5686697 h 56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744686" h="5686697">
                <a:moveTo>
                  <a:pt x="2020389" y="5686697"/>
                </a:moveTo>
                <a:lnTo>
                  <a:pt x="2020389" y="5686697"/>
                </a:lnTo>
                <a:lnTo>
                  <a:pt x="1558835" y="4005942"/>
                </a:lnTo>
                <a:lnTo>
                  <a:pt x="757646" y="3013165"/>
                </a:lnTo>
                <a:cubicBezTo>
                  <a:pt x="734423" y="3001554"/>
                  <a:pt x="710404" y="2991414"/>
                  <a:pt x="687977" y="2978331"/>
                </a:cubicBezTo>
                <a:cubicBezTo>
                  <a:pt x="675440" y="2971018"/>
                  <a:pt x="665451" y="2959898"/>
                  <a:pt x="653143" y="2952205"/>
                </a:cubicBezTo>
                <a:cubicBezTo>
                  <a:pt x="642134" y="2945325"/>
                  <a:pt x="618309" y="2934788"/>
                  <a:pt x="618309" y="2934788"/>
                </a:cubicBezTo>
                <a:lnTo>
                  <a:pt x="0" y="2116182"/>
                </a:lnTo>
                <a:lnTo>
                  <a:pt x="17417" y="1959428"/>
                </a:lnTo>
                <a:lnTo>
                  <a:pt x="330926" y="1175657"/>
                </a:lnTo>
                <a:cubicBezTo>
                  <a:pt x="351246" y="1158240"/>
                  <a:pt x="372083" y="1141408"/>
                  <a:pt x="391886" y="1123405"/>
                </a:cubicBezTo>
                <a:cubicBezTo>
                  <a:pt x="404036" y="1112359"/>
                  <a:pt x="413358" y="1098115"/>
                  <a:pt x="426720" y="1088571"/>
                </a:cubicBezTo>
                <a:cubicBezTo>
                  <a:pt x="434190" y="1083235"/>
                  <a:pt x="452846" y="1079862"/>
                  <a:pt x="452846" y="1079862"/>
                </a:cubicBezTo>
                <a:lnTo>
                  <a:pt x="2403566" y="217714"/>
                </a:lnTo>
                <a:lnTo>
                  <a:pt x="3683726" y="0"/>
                </a:lnTo>
                <a:lnTo>
                  <a:pt x="3744686" y="574765"/>
                </a:lnTo>
                <a:lnTo>
                  <a:pt x="2751909" y="748937"/>
                </a:lnTo>
                <a:cubicBezTo>
                  <a:pt x="2650381" y="738784"/>
                  <a:pt x="2693996" y="740228"/>
                  <a:pt x="2621280" y="740228"/>
                </a:cubicBezTo>
                <a:lnTo>
                  <a:pt x="1384663" y="1245325"/>
                </a:lnTo>
                <a:lnTo>
                  <a:pt x="670560" y="2063931"/>
                </a:lnTo>
                <a:lnTo>
                  <a:pt x="1550126" y="2978331"/>
                </a:lnTo>
                <a:lnTo>
                  <a:pt x="2394857" y="3788228"/>
                </a:lnTo>
                <a:lnTo>
                  <a:pt x="2429692" y="3857897"/>
                </a:lnTo>
                <a:lnTo>
                  <a:pt x="2830286" y="4990011"/>
                </a:lnTo>
                <a:lnTo>
                  <a:pt x="2020389" y="5686697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3" name="Freihandform: Form 552">
            <a:extLst>
              <a:ext uri="{FF2B5EF4-FFF2-40B4-BE49-F238E27FC236}">
                <a16:creationId xmlns:a16="http://schemas.microsoft.com/office/drawing/2014/main" id="{B187973E-AB16-4FBE-9794-106AC86AE80A}"/>
              </a:ext>
            </a:extLst>
          </p:cNvPr>
          <p:cNvSpPr/>
          <p:nvPr/>
        </p:nvSpPr>
        <p:spPr>
          <a:xfrm>
            <a:off x="2485792" y="4674705"/>
            <a:ext cx="225658" cy="316778"/>
          </a:xfrm>
          <a:custGeom>
            <a:avLst/>
            <a:gdLst>
              <a:gd name="connsiteX0" fmla="*/ 1288868 w 3213462"/>
              <a:gd name="connsiteY0" fmla="*/ 4214948 h 4511040"/>
              <a:gd name="connsiteX1" fmla="*/ 1767840 w 3213462"/>
              <a:gd name="connsiteY1" fmla="*/ 4511040 h 4511040"/>
              <a:gd name="connsiteX2" fmla="*/ 3030582 w 3213462"/>
              <a:gd name="connsiteY2" fmla="*/ 4023360 h 4511040"/>
              <a:gd name="connsiteX3" fmla="*/ 3213462 w 3213462"/>
              <a:gd name="connsiteY3" fmla="*/ 2882537 h 4511040"/>
              <a:gd name="connsiteX4" fmla="*/ 3065417 w 3213462"/>
              <a:gd name="connsiteY4" fmla="*/ 1602377 h 4511040"/>
              <a:gd name="connsiteX5" fmla="*/ 3048000 w 3213462"/>
              <a:gd name="connsiteY5" fmla="*/ 635726 h 4511040"/>
              <a:gd name="connsiteX6" fmla="*/ 3074125 w 3213462"/>
              <a:gd name="connsiteY6" fmla="*/ 0 h 4511040"/>
              <a:gd name="connsiteX7" fmla="*/ 2717074 w 3213462"/>
              <a:gd name="connsiteY7" fmla="*/ 60960 h 4511040"/>
              <a:gd name="connsiteX8" fmla="*/ 2351314 w 3213462"/>
              <a:gd name="connsiteY8" fmla="*/ 487680 h 4511040"/>
              <a:gd name="connsiteX9" fmla="*/ 2386148 w 3213462"/>
              <a:gd name="connsiteY9" fmla="*/ 1680754 h 4511040"/>
              <a:gd name="connsiteX10" fmla="*/ 1994262 w 3213462"/>
              <a:gd name="connsiteY10" fmla="*/ 2725783 h 4511040"/>
              <a:gd name="connsiteX11" fmla="*/ 940525 w 3213462"/>
              <a:gd name="connsiteY11" fmla="*/ 1785257 h 4511040"/>
              <a:gd name="connsiteX12" fmla="*/ 670560 w 3213462"/>
              <a:gd name="connsiteY12" fmla="*/ 801188 h 4511040"/>
              <a:gd name="connsiteX13" fmla="*/ 0 w 3213462"/>
              <a:gd name="connsiteY13" fmla="*/ 1071154 h 4511040"/>
              <a:gd name="connsiteX14" fmla="*/ 383177 w 3213462"/>
              <a:gd name="connsiteY14" fmla="*/ 2238103 h 4511040"/>
              <a:gd name="connsiteX15" fmla="*/ 1402080 w 3213462"/>
              <a:gd name="connsiteY15" fmla="*/ 3222171 h 4511040"/>
              <a:gd name="connsiteX16" fmla="*/ 1079862 w 3213462"/>
              <a:gd name="connsiteY16" fmla="*/ 3753394 h 4511040"/>
              <a:gd name="connsiteX17" fmla="*/ 1288868 w 3213462"/>
              <a:gd name="connsiteY17" fmla="*/ 4214948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213462" h="4511040">
                <a:moveTo>
                  <a:pt x="1288868" y="4214948"/>
                </a:moveTo>
                <a:lnTo>
                  <a:pt x="1767840" y="4511040"/>
                </a:lnTo>
                <a:lnTo>
                  <a:pt x="3030582" y="4023360"/>
                </a:lnTo>
                <a:lnTo>
                  <a:pt x="3213462" y="2882537"/>
                </a:lnTo>
                <a:lnTo>
                  <a:pt x="3065417" y="1602377"/>
                </a:lnTo>
                <a:lnTo>
                  <a:pt x="3048000" y="635726"/>
                </a:lnTo>
                <a:lnTo>
                  <a:pt x="3074125" y="0"/>
                </a:lnTo>
                <a:lnTo>
                  <a:pt x="2717074" y="60960"/>
                </a:lnTo>
                <a:lnTo>
                  <a:pt x="2351314" y="487680"/>
                </a:lnTo>
                <a:lnTo>
                  <a:pt x="2386148" y="1680754"/>
                </a:lnTo>
                <a:lnTo>
                  <a:pt x="1994262" y="2725783"/>
                </a:lnTo>
                <a:lnTo>
                  <a:pt x="940525" y="1785257"/>
                </a:lnTo>
                <a:lnTo>
                  <a:pt x="670560" y="801188"/>
                </a:lnTo>
                <a:lnTo>
                  <a:pt x="0" y="1071154"/>
                </a:lnTo>
                <a:lnTo>
                  <a:pt x="383177" y="2238103"/>
                </a:lnTo>
                <a:lnTo>
                  <a:pt x="1402080" y="3222171"/>
                </a:lnTo>
                <a:lnTo>
                  <a:pt x="1079862" y="3753394"/>
                </a:lnTo>
                <a:lnTo>
                  <a:pt x="1288868" y="4214948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4" name="Freihandform: Form 553">
            <a:extLst>
              <a:ext uri="{FF2B5EF4-FFF2-40B4-BE49-F238E27FC236}">
                <a16:creationId xmlns:a16="http://schemas.microsoft.com/office/drawing/2014/main" id="{0CE63B94-9248-41D3-90D1-0961C89411F3}"/>
              </a:ext>
            </a:extLst>
          </p:cNvPr>
          <p:cNvSpPr/>
          <p:nvPr/>
        </p:nvSpPr>
        <p:spPr>
          <a:xfrm>
            <a:off x="3154963" y="2820942"/>
            <a:ext cx="778041" cy="715147"/>
          </a:xfrm>
          <a:custGeom>
            <a:avLst/>
            <a:gdLst>
              <a:gd name="connsiteX0" fmla="*/ 0 w 3181350"/>
              <a:gd name="connsiteY0" fmla="*/ 2409831 h 2924181"/>
              <a:gd name="connsiteX1" fmla="*/ 1162050 w 3181350"/>
              <a:gd name="connsiteY1" fmla="*/ 2400306 h 2924181"/>
              <a:gd name="connsiteX2" fmla="*/ 1009650 w 3181350"/>
              <a:gd name="connsiteY2" fmla="*/ 1352556 h 2924181"/>
              <a:gd name="connsiteX3" fmla="*/ 1047750 w 3181350"/>
              <a:gd name="connsiteY3" fmla="*/ 590556 h 2924181"/>
              <a:gd name="connsiteX4" fmla="*/ 1666875 w 3181350"/>
              <a:gd name="connsiteY4" fmla="*/ 38106 h 2924181"/>
              <a:gd name="connsiteX5" fmla="*/ 1752600 w 3181350"/>
              <a:gd name="connsiteY5" fmla="*/ 6 h 2924181"/>
              <a:gd name="connsiteX6" fmla="*/ 2990850 w 3181350"/>
              <a:gd name="connsiteY6" fmla="*/ 123831 h 2924181"/>
              <a:gd name="connsiteX7" fmla="*/ 3181350 w 3181350"/>
              <a:gd name="connsiteY7" fmla="*/ 1104906 h 2924181"/>
              <a:gd name="connsiteX8" fmla="*/ 2809875 w 3181350"/>
              <a:gd name="connsiteY8" fmla="*/ 1847856 h 2924181"/>
              <a:gd name="connsiteX9" fmla="*/ 2895600 w 3181350"/>
              <a:gd name="connsiteY9" fmla="*/ 2286006 h 2924181"/>
              <a:gd name="connsiteX10" fmla="*/ 2762250 w 3181350"/>
              <a:gd name="connsiteY10" fmla="*/ 2581281 h 2924181"/>
              <a:gd name="connsiteX11" fmla="*/ 2409825 w 3181350"/>
              <a:gd name="connsiteY11" fmla="*/ 2495556 h 2924181"/>
              <a:gd name="connsiteX12" fmla="*/ 2419350 w 3181350"/>
              <a:gd name="connsiteY12" fmla="*/ 1828806 h 2924181"/>
              <a:gd name="connsiteX13" fmla="*/ 2447925 w 3181350"/>
              <a:gd name="connsiteY13" fmla="*/ 1752606 h 2924181"/>
              <a:gd name="connsiteX14" fmla="*/ 2667000 w 3181350"/>
              <a:gd name="connsiteY14" fmla="*/ 1257306 h 2924181"/>
              <a:gd name="connsiteX15" fmla="*/ 2857500 w 3181350"/>
              <a:gd name="connsiteY15" fmla="*/ 857256 h 2924181"/>
              <a:gd name="connsiteX16" fmla="*/ 2857500 w 3181350"/>
              <a:gd name="connsiteY16" fmla="*/ 771531 h 2924181"/>
              <a:gd name="connsiteX17" fmla="*/ 2552700 w 3181350"/>
              <a:gd name="connsiteY17" fmla="*/ 438156 h 2924181"/>
              <a:gd name="connsiteX18" fmla="*/ 2476500 w 3181350"/>
              <a:gd name="connsiteY18" fmla="*/ 390531 h 2924181"/>
              <a:gd name="connsiteX19" fmla="*/ 2438400 w 3181350"/>
              <a:gd name="connsiteY19" fmla="*/ 381006 h 2924181"/>
              <a:gd name="connsiteX20" fmla="*/ 1819275 w 3181350"/>
              <a:gd name="connsiteY20" fmla="*/ 400056 h 2924181"/>
              <a:gd name="connsiteX21" fmla="*/ 1457325 w 3181350"/>
              <a:gd name="connsiteY21" fmla="*/ 752481 h 2924181"/>
              <a:gd name="connsiteX22" fmla="*/ 1495425 w 3181350"/>
              <a:gd name="connsiteY22" fmla="*/ 1514481 h 2924181"/>
              <a:gd name="connsiteX23" fmla="*/ 1552575 w 3181350"/>
              <a:gd name="connsiteY23" fmla="*/ 2190756 h 2924181"/>
              <a:gd name="connsiteX24" fmla="*/ 1562100 w 3181350"/>
              <a:gd name="connsiteY24" fmla="*/ 2667006 h 2924181"/>
              <a:gd name="connsiteX25" fmla="*/ 981075 w 3181350"/>
              <a:gd name="connsiteY25" fmla="*/ 2924181 h 2924181"/>
              <a:gd name="connsiteX26" fmla="*/ 885825 w 3181350"/>
              <a:gd name="connsiteY26" fmla="*/ 2924181 h 2924181"/>
              <a:gd name="connsiteX27" fmla="*/ 219075 w 3181350"/>
              <a:gd name="connsiteY27" fmla="*/ 2895606 h 2924181"/>
              <a:gd name="connsiteX28" fmla="*/ 123825 w 3181350"/>
              <a:gd name="connsiteY28" fmla="*/ 2838456 h 2924181"/>
              <a:gd name="connsiteX29" fmla="*/ 0 w 3181350"/>
              <a:gd name="connsiteY29" fmla="*/ 2409831 h 292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81350" h="2924181">
                <a:moveTo>
                  <a:pt x="0" y="2409831"/>
                </a:moveTo>
                <a:lnTo>
                  <a:pt x="1162050" y="2400306"/>
                </a:lnTo>
                <a:lnTo>
                  <a:pt x="1009650" y="1352556"/>
                </a:lnTo>
                <a:lnTo>
                  <a:pt x="1047750" y="590556"/>
                </a:lnTo>
                <a:lnTo>
                  <a:pt x="1666875" y="38106"/>
                </a:lnTo>
                <a:cubicBezTo>
                  <a:pt x="1745915" y="-1414"/>
                  <a:pt x="1714677" y="6"/>
                  <a:pt x="1752600" y="6"/>
                </a:cubicBezTo>
                <a:lnTo>
                  <a:pt x="2990850" y="123831"/>
                </a:lnTo>
                <a:lnTo>
                  <a:pt x="3181350" y="1104906"/>
                </a:lnTo>
                <a:lnTo>
                  <a:pt x="2809875" y="1847856"/>
                </a:lnTo>
                <a:lnTo>
                  <a:pt x="2895600" y="2286006"/>
                </a:lnTo>
                <a:lnTo>
                  <a:pt x="2762250" y="2581281"/>
                </a:lnTo>
                <a:lnTo>
                  <a:pt x="2409825" y="2495556"/>
                </a:lnTo>
                <a:lnTo>
                  <a:pt x="2419350" y="1828806"/>
                </a:lnTo>
                <a:lnTo>
                  <a:pt x="2447925" y="1752606"/>
                </a:lnTo>
                <a:lnTo>
                  <a:pt x="2667000" y="1257306"/>
                </a:lnTo>
                <a:lnTo>
                  <a:pt x="2857500" y="857256"/>
                </a:lnTo>
                <a:lnTo>
                  <a:pt x="2857500" y="771531"/>
                </a:lnTo>
                <a:lnTo>
                  <a:pt x="2552700" y="438156"/>
                </a:lnTo>
                <a:cubicBezTo>
                  <a:pt x="2527300" y="422281"/>
                  <a:pt x="2503291" y="403926"/>
                  <a:pt x="2476500" y="390531"/>
                </a:cubicBezTo>
                <a:cubicBezTo>
                  <a:pt x="2464791" y="384677"/>
                  <a:pt x="2438400" y="381006"/>
                  <a:pt x="2438400" y="381006"/>
                </a:cubicBezTo>
                <a:lnTo>
                  <a:pt x="1819275" y="400056"/>
                </a:lnTo>
                <a:lnTo>
                  <a:pt x="1457325" y="752481"/>
                </a:lnTo>
                <a:lnTo>
                  <a:pt x="1495425" y="1514481"/>
                </a:lnTo>
                <a:lnTo>
                  <a:pt x="1552575" y="2190756"/>
                </a:lnTo>
                <a:lnTo>
                  <a:pt x="1562100" y="2667006"/>
                </a:lnTo>
                <a:lnTo>
                  <a:pt x="981075" y="2924181"/>
                </a:lnTo>
                <a:lnTo>
                  <a:pt x="885825" y="2924181"/>
                </a:lnTo>
                <a:lnTo>
                  <a:pt x="219075" y="2895606"/>
                </a:lnTo>
                <a:lnTo>
                  <a:pt x="123825" y="2838456"/>
                </a:lnTo>
                <a:lnTo>
                  <a:pt x="0" y="2409831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4D165E25-5EDC-4DC8-9EE2-042C2DF8814F}"/>
              </a:ext>
            </a:extLst>
          </p:cNvPr>
          <p:cNvSpPr/>
          <p:nvPr/>
        </p:nvSpPr>
        <p:spPr>
          <a:xfrm>
            <a:off x="9334500" y="3663950"/>
            <a:ext cx="3409950" cy="3194050"/>
          </a:xfrm>
          <a:custGeom>
            <a:avLst/>
            <a:gdLst>
              <a:gd name="connsiteX0" fmla="*/ 88900 w 3409950"/>
              <a:gd name="connsiteY0" fmla="*/ 3194050 h 3194050"/>
              <a:gd name="connsiteX1" fmla="*/ 0 w 3409950"/>
              <a:gd name="connsiteY1" fmla="*/ 2857500 h 3194050"/>
              <a:gd name="connsiteX2" fmla="*/ 6350 w 3409950"/>
              <a:gd name="connsiteY2" fmla="*/ 2800350 h 3194050"/>
              <a:gd name="connsiteX3" fmla="*/ 31750 w 3409950"/>
              <a:gd name="connsiteY3" fmla="*/ 2508250 h 3194050"/>
              <a:gd name="connsiteX4" fmla="*/ 19050 w 3409950"/>
              <a:gd name="connsiteY4" fmla="*/ 1885950 h 3194050"/>
              <a:gd name="connsiteX5" fmla="*/ 88900 w 3409950"/>
              <a:gd name="connsiteY5" fmla="*/ 1619250 h 3194050"/>
              <a:gd name="connsiteX6" fmla="*/ 107950 w 3409950"/>
              <a:gd name="connsiteY6" fmla="*/ 1562100 h 3194050"/>
              <a:gd name="connsiteX7" fmla="*/ 127000 w 3409950"/>
              <a:gd name="connsiteY7" fmla="*/ 1524000 h 3194050"/>
              <a:gd name="connsiteX8" fmla="*/ 133350 w 3409950"/>
              <a:gd name="connsiteY8" fmla="*/ 1504950 h 3194050"/>
              <a:gd name="connsiteX9" fmla="*/ 412750 w 3409950"/>
              <a:gd name="connsiteY9" fmla="*/ 1257300 h 3194050"/>
              <a:gd name="connsiteX10" fmla="*/ 463550 w 3409950"/>
              <a:gd name="connsiteY10" fmla="*/ 1219200 h 3194050"/>
              <a:gd name="connsiteX11" fmla="*/ 488950 w 3409950"/>
              <a:gd name="connsiteY11" fmla="*/ 1212850 h 3194050"/>
              <a:gd name="connsiteX12" fmla="*/ 1130300 w 3409950"/>
              <a:gd name="connsiteY12" fmla="*/ 1060450 h 3194050"/>
              <a:gd name="connsiteX13" fmla="*/ 1435100 w 3409950"/>
              <a:gd name="connsiteY13" fmla="*/ 711200 h 3194050"/>
              <a:gd name="connsiteX14" fmla="*/ 1454150 w 3409950"/>
              <a:gd name="connsiteY14" fmla="*/ 660400 h 3194050"/>
              <a:gd name="connsiteX15" fmla="*/ 1873250 w 3409950"/>
              <a:gd name="connsiteY15" fmla="*/ 285750 h 3194050"/>
              <a:gd name="connsiteX16" fmla="*/ 2298700 w 3409950"/>
              <a:gd name="connsiteY16" fmla="*/ 177800 h 3194050"/>
              <a:gd name="connsiteX17" fmla="*/ 2686050 w 3409950"/>
              <a:gd name="connsiteY17" fmla="*/ 12700 h 3194050"/>
              <a:gd name="connsiteX18" fmla="*/ 3041650 w 3409950"/>
              <a:gd name="connsiteY18" fmla="*/ 50800 h 3194050"/>
              <a:gd name="connsiteX19" fmla="*/ 3409950 w 3409950"/>
              <a:gd name="connsiteY19" fmla="*/ 0 h 319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09950" h="3194050">
                <a:moveTo>
                  <a:pt x="88900" y="3194050"/>
                </a:moveTo>
                <a:lnTo>
                  <a:pt x="0" y="2857500"/>
                </a:lnTo>
                <a:lnTo>
                  <a:pt x="6350" y="2800350"/>
                </a:lnTo>
                <a:lnTo>
                  <a:pt x="31750" y="2508250"/>
                </a:lnTo>
                <a:lnTo>
                  <a:pt x="19050" y="1885950"/>
                </a:lnTo>
                <a:lnTo>
                  <a:pt x="88900" y="1619250"/>
                </a:lnTo>
                <a:cubicBezTo>
                  <a:pt x="95250" y="1600200"/>
                  <a:pt x="100492" y="1580744"/>
                  <a:pt x="107950" y="1562100"/>
                </a:cubicBezTo>
                <a:cubicBezTo>
                  <a:pt x="113223" y="1548917"/>
                  <a:pt x="121233" y="1536975"/>
                  <a:pt x="127000" y="1524000"/>
                </a:cubicBezTo>
                <a:cubicBezTo>
                  <a:pt x="129718" y="1517883"/>
                  <a:pt x="133350" y="1504950"/>
                  <a:pt x="133350" y="1504950"/>
                </a:cubicBezTo>
                <a:lnTo>
                  <a:pt x="412750" y="1257300"/>
                </a:lnTo>
                <a:cubicBezTo>
                  <a:pt x="429683" y="1244600"/>
                  <a:pt x="445267" y="1229865"/>
                  <a:pt x="463550" y="1219200"/>
                </a:cubicBezTo>
                <a:cubicBezTo>
                  <a:pt x="471088" y="1214803"/>
                  <a:pt x="488950" y="1212850"/>
                  <a:pt x="488950" y="1212850"/>
                </a:cubicBezTo>
                <a:lnTo>
                  <a:pt x="1130300" y="1060450"/>
                </a:lnTo>
                <a:lnTo>
                  <a:pt x="1435100" y="711200"/>
                </a:lnTo>
                <a:lnTo>
                  <a:pt x="1454150" y="660400"/>
                </a:lnTo>
                <a:lnTo>
                  <a:pt x="1873250" y="285750"/>
                </a:lnTo>
                <a:lnTo>
                  <a:pt x="2298700" y="177800"/>
                </a:lnTo>
                <a:lnTo>
                  <a:pt x="2686050" y="12700"/>
                </a:lnTo>
                <a:lnTo>
                  <a:pt x="3041650" y="50800"/>
                </a:lnTo>
                <a:lnTo>
                  <a:pt x="3409950" y="0"/>
                </a:lnTo>
              </a:path>
            </a:pathLst>
          </a:custGeom>
          <a:noFill/>
          <a:ln>
            <a:solidFill>
              <a:schemeClr val="tx1">
                <a:alpha val="32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C9F250FD-9887-4312-91EA-05AA37E3BA21}"/>
              </a:ext>
            </a:extLst>
          </p:cNvPr>
          <p:cNvSpPr/>
          <p:nvPr/>
        </p:nvSpPr>
        <p:spPr>
          <a:xfrm>
            <a:off x="9810750" y="4381500"/>
            <a:ext cx="2463800" cy="2432050"/>
          </a:xfrm>
          <a:custGeom>
            <a:avLst/>
            <a:gdLst>
              <a:gd name="connsiteX0" fmla="*/ 57150 w 2463800"/>
              <a:gd name="connsiteY0" fmla="*/ 2432050 h 2432050"/>
              <a:gd name="connsiteX1" fmla="*/ 0 w 2463800"/>
              <a:gd name="connsiteY1" fmla="*/ 1682750 h 2432050"/>
              <a:gd name="connsiteX2" fmla="*/ 38100 w 2463800"/>
              <a:gd name="connsiteY2" fmla="*/ 1619250 h 2432050"/>
              <a:gd name="connsiteX3" fmla="*/ 260350 w 2463800"/>
              <a:gd name="connsiteY3" fmla="*/ 1168400 h 2432050"/>
              <a:gd name="connsiteX4" fmla="*/ 298450 w 2463800"/>
              <a:gd name="connsiteY4" fmla="*/ 1117600 h 2432050"/>
              <a:gd name="connsiteX5" fmla="*/ 698500 w 2463800"/>
              <a:gd name="connsiteY5" fmla="*/ 692150 h 2432050"/>
              <a:gd name="connsiteX6" fmla="*/ 793750 w 2463800"/>
              <a:gd name="connsiteY6" fmla="*/ 615950 h 2432050"/>
              <a:gd name="connsiteX7" fmla="*/ 850900 w 2463800"/>
              <a:gd name="connsiteY7" fmla="*/ 584200 h 2432050"/>
              <a:gd name="connsiteX8" fmla="*/ 1422400 w 2463800"/>
              <a:gd name="connsiteY8" fmla="*/ 292100 h 2432050"/>
              <a:gd name="connsiteX9" fmla="*/ 1473200 w 2463800"/>
              <a:gd name="connsiteY9" fmla="*/ 222250 h 2432050"/>
              <a:gd name="connsiteX10" fmla="*/ 1498600 w 2463800"/>
              <a:gd name="connsiteY10" fmla="*/ 190500 h 2432050"/>
              <a:gd name="connsiteX11" fmla="*/ 1536700 w 2463800"/>
              <a:gd name="connsiteY11" fmla="*/ 152400 h 2432050"/>
              <a:gd name="connsiteX12" fmla="*/ 1962150 w 2463800"/>
              <a:gd name="connsiteY12" fmla="*/ 0 h 2432050"/>
              <a:gd name="connsiteX13" fmla="*/ 2463800 w 2463800"/>
              <a:gd name="connsiteY13" fmla="*/ 184150 h 2432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63800" h="2432050">
                <a:moveTo>
                  <a:pt x="57150" y="2432050"/>
                </a:moveTo>
                <a:lnTo>
                  <a:pt x="0" y="1682750"/>
                </a:lnTo>
                <a:lnTo>
                  <a:pt x="38100" y="1619250"/>
                </a:lnTo>
                <a:lnTo>
                  <a:pt x="260350" y="1168400"/>
                </a:lnTo>
                <a:lnTo>
                  <a:pt x="298450" y="1117600"/>
                </a:lnTo>
                <a:lnTo>
                  <a:pt x="698500" y="692150"/>
                </a:lnTo>
                <a:cubicBezTo>
                  <a:pt x="744204" y="651524"/>
                  <a:pt x="748129" y="643323"/>
                  <a:pt x="793750" y="615950"/>
                </a:cubicBezTo>
                <a:cubicBezTo>
                  <a:pt x="812437" y="604738"/>
                  <a:pt x="850900" y="584200"/>
                  <a:pt x="850900" y="584200"/>
                </a:cubicBezTo>
                <a:lnTo>
                  <a:pt x="1422400" y="292100"/>
                </a:lnTo>
                <a:cubicBezTo>
                  <a:pt x="1439333" y="268817"/>
                  <a:pt x="1455926" y="245282"/>
                  <a:pt x="1473200" y="222250"/>
                </a:cubicBezTo>
                <a:cubicBezTo>
                  <a:pt x="1481332" y="211407"/>
                  <a:pt x="1489016" y="200084"/>
                  <a:pt x="1498600" y="190500"/>
                </a:cubicBezTo>
                <a:lnTo>
                  <a:pt x="1536700" y="152400"/>
                </a:lnTo>
                <a:lnTo>
                  <a:pt x="1962150" y="0"/>
                </a:lnTo>
                <a:lnTo>
                  <a:pt x="2463800" y="184150"/>
                </a:lnTo>
              </a:path>
            </a:pathLst>
          </a:custGeom>
          <a:noFill/>
          <a:ln>
            <a:solidFill>
              <a:schemeClr val="tx1"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265D3609-0358-49E0-8BD4-05316D7585C9}"/>
              </a:ext>
            </a:extLst>
          </p:cNvPr>
          <p:cNvSpPr/>
          <p:nvPr/>
        </p:nvSpPr>
        <p:spPr>
          <a:xfrm>
            <a:off x="10287000" y="5099038"/>
            <a:ext cx="1822450" cy="1562112"/>
          </a:xfrm>
          <a:custGeom>
            <a:avLst/>
            <a:gdLst>
              <a:gd name="connsiteX0" fmla="*/ 190500 w 1822450"/>
              <a:gd name="connsiteY0" fmla="*/ 1562112 h 1562112"/>
              <a:gd name="connsiteX1" fmla="*/ 0 w 1822450"/>
              <a:gd name="connsiteY1" fmla="*/ 1104912 h 1562112"/>
              <a:gd name="connsiteX2" fmla="*/ 260350 w 1822450"/>
              <a:gd name="connsiteY2" fmla="*/ 742962 h 1562112"/>
              <a:gd name="connsiteX3" fmla="*/ 330200 w 1822450"/>
              <a:gd name="connsiteY3" fmla="*/ 704862 h 1562112"/>
              <a:gd name="connsiteX4" fmla="*/ 361950 w 1822450"/>
              <a:gd name="connsiteY4" fmla="*/ 685812 h 1562112"/>
              <a:gd name="connsiteX5" fmla="*/ 381000 w 1822450"/>
              <a:gd name="connsiteY5" fmla="*/ 673112 h 1562112"/>
              <a:gd name="connsiteX6" fmla="*/ 781050 w 1822450"/>
              <a:gd name="connsiteY6" fmla="*/ 336562 h 1562112"/>
              <a:gd name="connsiteX7" fmla="*/ 755650 w 1822450"/>
              <a:gd name="connsiteY7" fmla="*/ 234962 h 1562112"/>
              <a:gd name="connsiteX8" fmla="*/ 736600 w 1822450"/>
              <a:gd name="connsiteY8" fmla="*/ 165112 h 1562112"/>
              <a:gd name="connsiteX9" fmla="*/ 901700 w 1822450"/>
              <a:gd name="connsiteY9" fmla="*/ 31762 h 1562112"/>
              <a:gd name="connsiteX10" fmla="*/ 977900 w 1822450"/>
              <a:gd name="connsiteY10" fmla="*/ 19062 h 1562112"/>
              <a:gd name="connsiteX11" fmla="*/ 1009650 w 1822450"/>
              <a:gd name="connsiteY11" fmla="*/ 6362 h 1562112"/>
              <a:gd name="connsiteX12" fmla="*/ 1066800 w 1822450"/>
              <a:gd name="connsiteY12" fmla="*/ 12 h 1562112"/>
              <a:gd name="connsiteX13" fmla="*/ 1466850 w 1822450"/>
              <a:gd name="connsiteY13" fmla="*/ 95262 h 1562112"/>
              <a:gd name="connsiteX14" fmla="*/ 1822450 w 1822450"/>
              <a:gd name="connsiteY14" fmla="*/ 330212 h 156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22450" h="1562112">
                <a:moveTo>
                  <a:pt x="190500" y="1562112"/>
                </a:moveTo>
                <a:lnTo>
                  <a:pt x="0" y="1104912"/>
                </a:lnTo>
                <a:lnTo>
                  <a:pt x="260350" y="742962"/>
                </a:lnTo>
                <a:cubicBezTo>
                  <a:pt x="362303" y="704730"/>
                  <a:pt x="277137" y="744659"/>
                  <a:pt x="330200" y="704862"/>
                </a:cubicBezTo>
                <a:cubicBezTo>
                  <a:pt x="340074" y="697457"/>
                  <a:pt x="351484" y="692353"/>
                  <a:pt x="361950" y="685812"/>
                </a:cubicBezTo>
                <a:cubicBezTo>
                  <a:pt x="368422" y="681767"/>
                  <a:pt x="381000" y="673112"/>
                  <a:pt x="381000" y="673112"/>
                </a:cubicBezTo>
                <a:lnTo>
                  <a:pt x="781050" y="336562"/>
                </a:lnTo>
                <a:cubicBezTo>
                  <a:pt x="774425" y="306751"/>
                  <a:pt x="766274" y="264710"/>
                  <a:pt x="755650" y="234962"/>
                </a:cubicBezTo>
                <a:cubicBezTo>
                  <a:pt x="733265" y="172283"/>
                  <a:pt x="736600" y="212119"/>
                  <a:pt x="736600" y="165112"/>
                </a:cubicBezTo>
                <a:lnTo>
                  <a:pt x="901700" y="31762"/>
                </a:lnTo>
                <a:cubicBezTo>
                  <a:pt x="927100" y="27529"/>
                  <a:pt x="952834" y="24960"/>
                  <a:pt x="977900" y="19062"/>
                </a:cubicBezTo>
                <a:cubicBezTo>
                  <a:pt x="988996" y="16451"/>
                  <a:pt x="998592" y="9127"/>
                  <a:pt x="1009650" y="6362"/>
                </a:cubicBezTo>
                <a:cubicBezTo>
                  <a:pt x="1037445" y="-587"/>
                  <a:pt x="1045029" y="12"/>
                  <a:pt x="1066800" y="12"/>
                </a:cubicBezTo>
                <a:lnTo>
                  <a:pt x="1466850" y="95262"/>
                </a:lnTo>
                <a:lnTo>
                  <a:pt x="1822450" y="330212"/>
                </a:lnTo>
              </a:path>
            </a:pathLst>
          </a:custGeom>
          <a:noFill/>
          <a:ln>
            <a:solidFill>
              <a:schemeClr val="tx1"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FD94F080-C935-4469-A489-4FFF9CB3E217}"/>
              </a:ext>
            </a:extLst>
          </p:cNvPr>
          <p:cNvSpPr/>
          <p:nvPr/>
        </p:nvSpPr>
        <p:spPr>
          <a:xfrm>
            <a:off x="8986836" y="3800475"/>
            <a:ext cx="1624014" cy="3024188"/>
          </a:xfrm>
          <a:custGeom>
            <a:avLst/>
            <a:gdLst>
              <a:gd name="connsiteX0" fmla="*/ 90489 w 1624014"/>
              <a:gd name="connsiteY0" fmla="*/ 3024188 h 3024188"/>
              <a:gd name="connsiteX1" fmla="*/ 61914 w 1624014"/>
              <a:gd name="connsiteY1" fmla="*/ 2938463 h 3024188"/>
              <a:gd name="connsiteX2" fmla="*/ 61914 w 1624014"/>
              <a:gd name="connsiteY2" fmla="*/ 2776538 h 3024188"/>
              <a:gd name="connsiteX3" fmla="*/ 80964 w 1624014"/>
              <a:gd name="connsiteY3" fmla="*/ 2719388 h 3024188"/>
              <a:gd name="connsiteX4" fmla="*/ 119064 w 1624014"/>
              <a:gd name="connsiteY4" fmla="*/ 2314575 h 3024188"/>
              <a:gd name="connsiteX5" fmla="*/ 104777 w 1624014"/>
              <a:gd name="connsiteY5" fmla="*/ 2266950 h 3024188"/>
              <a:gd name="connsiteX6" fmla="*/ 100014 w 1624014"/>
              <a:gd name="connsiteY6" fmla="*/ 2252663 h 3024188"/>
              <a:gd name="connsiteX7" fmla="*/ 23814 w 1624014"/>
              <a:gd name="connsiteY7" fmla="*/ 2090738 h 3024188"/>
              <a:gd name="connsiteX8" fmla="*/ 2 w 1624014"/>
              <a:gd name="connsiteY8" fmla="*/ 2043113 h 3024188"/>
              <a:gd name="connsiteX9" fmla="*/ 71439 w 1624014"/>
              <a:gd name="connsiteY9" fmla="*/ 1519238 h 3024188"/>
              <a:gd name="connsiteX10" fmla="*/ 138114 w 1624014"/>
              <a:gd name="connsiteY10" fmla="*/ 1252538 h 3024188"/>
              <a:gd name="connsiteX11" fmla="*/ 147639 w 1624014"/>
              <a:gd name="connsiteY11" fmla="*/ 1209675 h 3024188"/>
              <a:gd name="connsiteX12" fmla="*/ 195264 w 1624014"/>
              <a:gd name="connsiteY12" fmla="*/ 1033463 h 3024188"/>
              <a:gd name="connsiteX13" fmla="*/ 233364 w 1624014"/>
              <a:gd name="connsiteY13" fmla="*/ 966788 h 3024188"/>
              <a:gd name="connsiteX14" fmla="*/ 247652 w 1624014"/>
              <a:gd name="connsiteY14" fmla="*/ 942975 h 3024188"/>
              <a:gd name="connsiteX15" fmla="*/ 661989 w 1624014"/>
              <a:gd name="connsiteY15" fmla="*/ 809625 h 3024188"/>
              <a:gd name="connsiteX16" fmla="*/ 1095377 w 1624014"/>
              <a:gd name="connsiteY16" fmla="*/ 404813 h 3024188"/>
              <a:gd name="connsiteX17" fmla="*/ 1528764 w 1624014"/>
              <a:gd name="connsiteY17" fmla="*/ 166688 h 3024188"/>
              <a:gd name="connsiteX18" fmla="*/ 1552577 w 1624014"/>
              <a:gd name="connsiteY18" fmla="*/ 128588 h 3024188"/>
              <a:gd name="connsiteX19" fmla="*/ 1624014 w 1624014"/>
              <a:gd name="connsiteY19" fmla="*/ 0 h 302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624014" h="3024188">
                <a:moveTo>
                  <a:pt x="90489" y="3024188"/>
                </a:moveTo>
                <a:lnTo>
                  <a:pt x="61914" y="2938463"/>
                </a:lnTo>
                <a:lnTo>
                  <a:pt x="61914" y="2776538"/>
                </a:lnTo>
                <a:cubicBezTo>
                  <a:pt x="82898" y="2729323"/>
                  <a:pt x="80964" y="2749310"/>
                  <a:pt x="80964" y="2719388"/>
                </a:cubicBezTo>
                <a:lnTo>
                  <a:pt x="119064" y="2314575"/>
                </a:lnTo>
                <a:cubicBezTo>
                  <a:pt x="114302" y="2298700"/>
                  <a:pt x="109651" y="2282791"/>
                  <a:pt x="104777" y="2266950"/>
                </a:cubicBezTo>
                <a:cubicBezTo>
                  <a:pt x="103301" y="2262152"/>
                  <a:pt x="100014" y="2252663"/>
                  <a:pt x="100014" y="2252663"/>
                </a:cubicBezTo>
                <a:lnTo>
                  <a:pt x="23814" y="2090738"/>
                </a:lnTo>
                <a:cubicBezTo>
                  <a:pt x="-769" y="2046487"/>
                  <a:pt x="2" y="2064219"/>
                  <a:pt x="2" y="2043113"/>
                </a:cubicBezTo>
                <a:lnTo>
                  <a:pt x="71439" y="1519238"/>
                </a:lnTo>
                <a:lnTo>
                  <a:pt x="138114" y="1252538"/>
                </a:lnTo>
                <a:lnTo>
                  <a:pt x="147639" y="1209675"/>
                </a:lnTo>
                <a:lnTo>
                  <a:pt x="195264" y="1033463"/>
                </a:lnTo>
                <a:cubicBezTo>
                  <a:pt x="207964" y="1011238"/>
                  <a:pt x="220539" y="988941"/>
                  <a:pt x="233364" y="966788"/>
                </a:cubicBezTo>
                <a:cubicBezTo>
                  <a:pt x="238002" y="958777"/>
                  <a:pt x="247652" y="942975"/>
                  <a:pt x="247652" y="942975"/>
                </a:cubicBezTo>
                <a:lnTo>
                  <a:pt x="661989" y="809625"/>
                </a:lnTo>
                <a:lnTo>
                  <a:pt x="1095377" y="404813"/>
                </a:lnTo>
                <a:lnTo>
                  <a:pt x="1528764" y="166688"/>
                </a:lnTo>
                <a:lnTo>
                  <a:pt x="1552577" y="128588"/>
                </a:lnTo>
                <a:lnTo>
                  <a:pt x="1624014" y="0"/>
                </a:lnTo>
              </a:path>
            </a:pathLst>
          </a:custGeom>
          <a:noFill/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B48E0B79-D37A-48FB-8949-7C39231716AE}"/>
              </a:ext>
            </a:extLst>
          </p:cNvPr>
          <p:cNvSpPr/>
          <p:nvPr/>
        </p:nvSpPr>
        <p:spPr>
          <a:xfrm>
            <a:off x="10610850" y="3133725"/>
            <a:ext cx="1733550" cy="666750"/>
          </a:xfrm>
          <a:custGeom>
            <a:avLst/>
            <a:gdLst>
              <a:gd name="connsiteX0" fmla="*/ 1733550 w 1733550"/>
              <a:gd name="connsiteY0" fmla="*/ 171450 h 666750"/>
              <a:gd name="connsiteX1" fmla="*/ 1343025 w 1733550"/>
              <a:gd name="connsiteY1" fmla="*/ 133350 h 666750"/>
              <a:gd name="connsiteX2" fmla="*/ 1104900 w 1733550"/>
              <a:gd name="connsiteY2" fmla="*/ 0 h 666750"/>
              <a:gd name="connsiteX3" fmla="*/ 695325 w 1733550"/>
              <a:gd name="connsiteY3" fmla="*/ 228600 h 666750"/>
              <a:gd name="connsiteX4" fmla="*/ 514350 w 1733550"/>
              <a:gd name="connsiteY4" fmla="*/ 504825 h 666750"/>
              <a:gd name="connsiteX5" fmla="*/ 0 w 1733550"/>
              <a:gd name="connsiteY5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3550" h="666750">
                <a:moveTo>
                  <a:pt x="1733550" y="171450"/>
                </a:moveTo>
                <a:lnTo>
                  <a:pt x="1343025" y="133350"/>
                </a:lnTo>
                <a:lnTo>
                  <a:pt x="1104900" y="0"/>
                </a:lnTo>
                <a:lnTo>
                  <a:pt x="695325" y="228600"/>
                </a:lnTo>
                <a:lnTo>
                  <a:pt x="514350" y="504825"/>
                </a:lnTo>
                <a:lnTo>
                  <a:pt x="0" y="666750"/>
                </a:lnTo>
              </a:path>
            </a:pathLst>
          </a:custGeom>
          <a:noFill/>
          <a:ln>
            <a:solidFill>
              <a:schemeClr val="tx1">
                <a:alpha val="5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209A238F-8CC8-4D07-A3CD-3F0E531BA502}"/>
              </a:ext>
            </a:extLst>
          </p:cNvPr>
          <p:cNvSpPr/>
          <p:nvPr/>
        </p:nvSpPr>
        <p:spPr>
          <a:xfrm>
            <a:off x="7981950" y="6210300"/>
            <a:ext cx="466725" cy="333375"/>
          </a:xfrm>
          <a:custGeom>
            <a:avLst/>
            <a:gdLst>
              <a:gd name="connsiteX0" fmla="*/ 171450 w 466725"/>
              <a:gd name="connsiteY0" fmla="*/ 333375 h 333375"/>
              <a:gd name="connsiteX1" fmla="*/ 171450 w 466725"/>
              <a:gd name="connsiteY1" fmla="*/ 333375 h 333375"/>
              <a:gd name="connsiteX2" fmla="*/ 0 w 466725"/>
              <a:gd name="connsiteY2" fmla="*/ 152400 h 333375"/>
              <a:gd name="connsiteX3" fmla="*/ 190500 w 466725"/>
              <a:gd name="connsiteY3" fmla="*/ 0 h 333375"/>
              <a:gd name="connsiteX4" fmla="*/ 466725 w 466725"/>
              <a:gd name="connsiteY4" fmla="*/ 209550 h 333375"/>
              <a:gd name="connsiteX5" fmla="*/ 323850 w 466725"/>
              <a:gd name="connsiteY5" fmla="*/ 276225 h 333375"/>
              <a:gd name="connsiteX6" fmla="*/ 180975 w 466725"/>
              <a:gd name="connsiteY6" fmla="*/ 180975 h 333375"/>
              <a:gd name="connsiteX7" fmla="*/ 171450 w 466725"/>
              <a:gd name="connsiteY7" fmla="*/ 333375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6725" h="333375">
                <a:moveTo>
                  <a:pt x="171450" y="333375"/>
                </a:moveTo>
                <a:lnTo>
                  <a:pt x="171450" y="333375"/>
                </a:lnTo>
                <a:lnTo>
                  <a:pt x="0" y="152400"/>
                </a:lnTo>
                <a:lnTo>
                  <a:pt x="190500" y="0"/>
                </a:lnTo>
                <a:lnTo>
                  <a:pt x="466725" y="209550"/>
                </a:lnTo>
                <a:lnTo>
                  <a:pt x="323850" y="276225"/>
                </a:lnTo>
                <a:lnTo>
                  <a:pt x="180975" y="180975"/>
                </a:lnTo>
                <a:lnTo>
                  <a:pt x="171450" y="333375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06215764-94FF-4447-85DE-7338DD06250E}"/>
              </a:ext>
            </a:extLst>
          </p:cNvPr>
          <p:cNvSpPr/>
          <p:nvPr/>
        </p:nvSpPr>
        <p:spPr>
          <a:xfrm>
            <a:off x="8181975" y="4665779"/>
            <a:ext cx="342900" cy="228600"/>
          </a:xfrm>
          <a:custGeom>
            <a:avLst/>
            <a:gdLst>
              <a:gd name="connsiteX0" fmla="*/ 9525 w 342900"/>
              <a:gd name="connsiteY0" fmla="*/ 228600 h 228600"/>
              <a:gd name="connsiteX1" fmla="*/ 0 w 342900"/>
              <a:gd name="connsiteY1" fmla="*/ 152400 h 228600"/>
              <a:gd name="connsiteX2" fmla="*/ 152400 w 342900"/>
              <a:gd name="connsiteY2" fmla="*/ 0 h 228600"/>
              <a:gd name="connsiteX3" fmla="*/ 342900 w 342900"/>
              <a:gd name="connsiteY3" fmla="*/ 9525 h 228600"/>
              <a:gd name="connsiteX4" fmla="*/ 200025 w 342900"/>
              <a:gd name="connsiteY4" fmla="*/ 114300 h 228600"/>
              <a:gd name="connsiteX5" fmla="*/ 9525 w 342900"/>
              <a:gd name="connsiteY5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2900" h="228600">
                <a:moveTo>
                  <a:pt x="9525" y="228600"/>
                </a:moveTo>
                <a:lnTo>
                  <a:pt x="0" y="152400"/>
                </a:lnTo>
                <a:lnTo>
                  <a:pt x="152400" y="0"/>
                </a:lnTo>
                <a:lnTo>
                  <a:pt x="342900" y="9525"/>
                </a:lnTo>
                <a:lnTo>
                  <a:pt x="200025" y="114300"/>
                </a:lnTo>
                <a:lnTo>
                  <a:pt x="9525" y="2286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A1455B61-0E6E-4DF0-BBC0-E503AECA6F98}"/>
              </a:ext>
            </a:extLst>
          </p:cNvPr>
          <p:cNvSpPr/>
          <p:nvPr/>
        </p:nvSpPr>
        <p:spPr>
          <a:xfrm>
            <a:off x="10086975" y="3686175"/>
            <a:ext cx="238125" cy="228600"/>
          </a:xfrm>
          <a:custGeom>
            <a:avLst/>
            <a:gdLst>
              <a:gd name="connsiteX0" fmla="*/ 0 w 238125"/>
              <a:gd name="connsiteY0" fmla="*/ 228600 h 228600"/>
              <a:gd name="connsiteX1" fmla="*/ 180975 w 238125"/>
              <a:gd name="connsiteY1" fmla="*/ 180975 h 228600"/>
              <a:gd name="connsiteX2" fmla="*/ 238125 w 238125"/>
              <a:gd name="connsiteY2" fmla="*/ 85725 h 228600"/>
              <a:gd name="connsiteX3" fmla="*/ 152400 w 238125"/>
              <a:gd name="connsiteY3" fmla="*/ 0 h 228600"/>
              <a:gd name="connsiteX4" fmla="*/ 9525 w 238125"/>
              <a:gd name="connsiteY4" fmla="*/ 76200 h 228600"/>
              <a:gd name="connsiteX5" fmla="*/ 0 w 238125"/>
              <a:gd name="connsiteY5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8125" h="228600">
                <a:moveTo>
                  <a:pt x="0" y="228600"/>
                </a:moveTo>
                <a:lnTo>
                  <a:pt x="180975" y="180975"/>
                </a:lnTo>
                <a:lnTo>
                  <a:pt x="238125" y="85725"/>
                </a:lnTo>
                <a:lnTo>
                  <a:pt x="152400" y="0"/>
                </a:lnTo>
                <a:lnTo>
                  <a:pt x="9525" y="76200"/>
                </a:lnTo>
                <a:lnTo>
                  <a:pt x="0" y="2286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Freihandform: Form 28">
            <a:extLst>
              <a:ext uri="{FF2B5EF4-FFF2-40B4-BE49-F238E27FC236}">
                <a16:creationId xmlns:a16="http://schemas.microsoft.com/office/drawing/2014/main" id="{386BF13E-736D-4BD9-BA0F-AC9C0917D613}"/>
              </a:ext>
            </a:extLst>
          </p:cNvPr>
          <p:cNvSpPr/>
          <p:nvPr/>
        </p:nvSpPr>
        <p:spPr>
          <a:xfrm>
            <a:off x="6200775" y="-371475"/>
            <a:ext cx="4810125" cy="3048000"/>
          </a:xfrm>
          <a:custGeom>
            <a:avLst/>
            <a:gdLst>
              <a:gd name="connsiteX0" fmla="*/ 0 w 4810125"/>
              <a:gd name="connsiteY0" fmla="*/ 2609850 h 3048000"/>
              <a:gd name="connsiteX1" fmla="*/ 104775 w 4810125"/>
              <a:gd name="connsiteY1" fmla="*/ 2181225 h 3048000"/>
              <a:gd name="connsiteX2" fmla="*/ 304800 w 4810125"/>
              <a:gd name="connsiteY2" fmla="*/ 1533525 h 3048000"/>
              <a:gd name="connsiteX3" fmla="*/ 857250 w 4810125"/>
              <a:gd name="connsiteY3" fmla="*/ 1190625 h 3048000"/>
              <a:gd name="connsiteX4" fmla="*/ 933450 w 4810125"/>
              <a:gd name="connsiteY4" fmla="*/ 1114425 h 3048000"/>
              <a:gd name="connsiteX5" fmla="*/ 1219200 w 4810125"/>
              <a:gd name="connsiteY5" fmla="*/ 828675 h 3048000"/>
              <a:gd name="connsiteX6" fmla="*/ 2019300 w 4810125"/>
              <a:gd name="connsiteY6" fmla="*/ 533400 h 3048000"/>
              <a:gd name="connsiteX7" fmla="*/ 2343150 w 4810125"/>
              <a:gd name="connsiteY7" fmla="*/ 228600 h 3048000"/>
              <a:gd name="connsiteX8" fmla="*/ 2762250 w 4810125"/>
              <a:gd name="connsiteY8" fmla="*/ 0 h 3048000"/>
              <a:gd name="connsiteX9" fmla="*/ 3552825 w 4810125"/>
              <a:gd name="connsiteY9" fmla="*/ 209550 h 3048000"/>
              <a:gd name="connsiteX10" fmla="*/ 3657600 w 4810125"/>
              <a:gd name="connsiteY10" fmla="*/ 590550 h 3048000"/>
              <a:gd name="connsiteX11" fmla="*/ 3962400 w 4810125"/>
              <a:gd name="connsiteY11" fmla="*/ 962025 h 3048000"/>
              <a:gd name="connsiteX12" fmla="*/ 4572000 w 4810125"/>
              <a:gd name="connsiteY12" fmla="*/ 1619250 h 3048000"/>
              <a:gd name="connsiteX13" fmla="*/ 4562475 w 4810125"/>
              <a:gd name="connsiteY13" fmla="*/ 2114550 h 3048000"/>
              <a:gd name="connsiteX14" fmla="*/ 4810125 w 4810125"/>
              <a:gd name="connsiteY14" fmla="*/ 2581275 h 3048000"/>
              <a:gd name="connsiteX15" fmla="*/ 4067175 w 4810125"/>
              <a:gd name="connsiteY15" fmla="*/ 2905125 h 3048000"/>
              <a:gd name="connsiteX16" fmla="*/ 3409950 w 4810125"/>
              <a:gd name="connsiteY16" fmla="*/ 2790825 h 3048000"/>
              <a:gd name="connsiteX17" fmla="*/ 2638425 w 4810125"/>
              <a:gd name="connsiteY17" fmla="*/ 3048000 h 3048000"/>
              <a:gd name="connsiteX18" fmla="*/ 1371600 w 4810125"/>
              <a:gd name="connsiteY18" fmla="*/ 2686050 h 3048000"/>
              <a:gd name="connsiteX19" fmla="*/ 1304925 w 4810125"/>
              <a:gd name="connsiteY19" fmla="*/ 2590800 h 3048000"/>
              <a:gd name="connsiteX20" fmla="*/ 1228725 w 4810125"/>
              <a:gd name="connsiteY20" fmla="*/ 2495550 h 3048000"/>
              <a:gd name="connsiteX21" fmla="*/ 1123950 w 4810125"/>
              <a:gd name="connsiteY21" fmla="*/ 2057400 h 3048000"/>
              <a:gd name="connsiteX22" fmla="*/ 371475 w 4810125"/>
              <a:gd name="connsiteY22" fmla="*/ 2638425 h 3048000"/>
              <a:gd name="connsiteX23" fmla="*/ 0 w 4810125"/>
              <a:gd name="connsiteY23" fmla="*/ 260985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810125" h="3048000">
                <a:moveTo>
                  <a:pt x="0" y="2609850"/>
                </a:moveTo>
                <a:lnTo>
                  <a:pt x="104775" y="2181225"/>
                </a:lnTo>
                <a:lnTo>
                  <a:pt x="304800" y="1533525"/>
                </a:lnTo>
                <a:lnTo>
                  <a:pt x="857250" y="1190625"/>
                </a:lnTo>
                <a:lnTo>
                  <a:pt x="933450" y="1114425"/>
                </a:lnTo>
                <a:lnTo>
                  <a:pt x="1219200" y="828675"/>
                </a:lnTo>
                <a:lnTo>
                  <a:pt x="2019300" y="533400"/>
                </a:lnTo>
                <a:lnTo>
                  <a:pt x="2343150" y="228600"/>
                </a:lnTo>
                <a:lnTo>
                  <a:pt x="2762250" y="0"/>
                </a:lnTo>
                <a:lnTo>
                  <a:pt x="3552825" y="209550"/>
                </a:lnTo>
                <a:lnTo>
                  <a:pt x="3657600" y="590550"/>
                </a:lnTo>
                <a:lnTo>
                  <a:pt x="3962400" y="962025"/>
                </a:lnTo>
                <a:lnTo>
                  <a:pt x="4572000" y="1619250"/>
                </a:lnTo>
                <a:lnTo>
                  <a:pt x="4562475" y="2114550"/>
                </a:lnTo>
                <a:lnTo>
                  <a:pt x="4810125" y="2581275"/>
                </a:lnTo>
                <a:lnTo>
                  <a:pt x="4067175" y="2905125"/>
                </a:lnTo>
                <a:lnTo>
                  <a:pt x="3409950" y="2790825"/>
                </a:lnTo>
                <a:lnTo>
                  <a:pt x="2638425" y="3048000"/>
                </a:lnTo>
                <a:lnTo>
                  <a:pt x="1371600" y="2686050"/>
                </a:lnTo>
                <a:cubicBezTo>
                  <a:pt x="1349375" y="2654300"/>
                  <a:pt x="1329136" y="2621063"/>
                  <a:pt x="1304925" y="2590800"/>
                </a:cubicBezTo>
                <a:lnTo>
                  <a:pt x="1228725" y="2495550"/>
                </a:lnTo>
                <a:lnTo>
                  <a:pt x="1123950" y="2057400"/>
                </a:lnTo>
                <a:lnTo>
                  <a:pt x="371475" y="2638425"/>
                </a:lnTo>
                <a:lnTo>
                  <a:pt x="0" y="2609850"/>
                </a:lnTo>
                <a:close/>
              </a:path>
            </a:pathLst>
          </a:custGeom>
          <a:noFill/>
          <a:ln>
            <a:solidFill>
              <a:schemeClr val="tx1">
                <a:alpha val="2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Freihandform: Form 29">
            <a:extLst>
              <a:ext uri="{FF2B5EF4-FFF2-40B4-BE49-F238E27FC236}">
                <a16:creationId xmlns:a16="http://schemas.microsoft.com/office/drawing/2014/main" id="{98DDB9B5-DC8F-4672-B13A-59AD85353287}"/>
              </a:ext>
            </a:extLst>
          </p:cNvPr>
          <p:cNvSpPr/>
          <p:nvPr/>
        </p:nvSpPr>
        <p:spPr>
          <a:xfrm>
            <a:off x="6657975" y="838200"/>
            <a:ext cx="590550" cy="942975"/>
          </a:xfrm>
          <a:custGeom>
            <a:avLst/>
            <a:gdLst>
              <a:gd name="connsiteX0" fmla="*/ 57150 w 590550"/>
              <a:gd name="connsiteY0" fmla="*/ 942975 h 942975"/>
              <a:gd name="connsiteX1" fmla="*/ 0 w 590550"/>
              <a:gd name="connsiteY1" fmla="*/ 723900 h 942975"/>
              <a:gd name="connsiteX2" fmla="*/ 133350 w 590550"/>
              <a:gd name="connsiteY2" fmla="*/ 466725 h 942975"/>
              <a:gd name="connsiteX3" fmla="*/ 466725 w 590550"/>
              <a:gd name="connsiteY3" fmla="*/ 247650 h 942975"/>
              <a:gd name="connsiteX4" fmla="*/ 590550 w 590550"/>
              <a:gd name="connsiteY4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550" h="942975">
                <a:moveTo>
                  <a:pt x="57150" y="942975"/>
                </a:moveTo>
                <a:lnTo>
                  <a:pt x="0" y="723900"/>
                </a:lnTo>
                <a:lnTo>
                  <a:pt x="133350" y="466725"/>
                </a:lnTo>
                <a:lnTo>
                  <a:pt x="466725" y="247650"/>
                </a:lnTo>
                <a:lnTo>
                  <a:pt x="590550" y="0"/>
                </a:lnTo>
              </a:path>
            </a:pathLst>
          </a:custGeom>
          <a:noFill/>
          <a:ln>
            <a:solidFill>
              <a:schemeClr val="tx1">
                <a:alpha val="2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53E0DCB4-6328-4260-B66E-435A7CB33C84}"/>
              </a:ext>
            </a:extLst>
          </p:cNvPr>
          <p:cNvSpPr/>
          <p:nvPr/>
        </p:nvSpPr>
        <p:spPr>
          <a:xfrm>
            <a:off x="7000875" y="1485900"/>
            <a:ext cx="552450" cy="171450"/>
          </a:xfrm>
          <a:custGeom>
            <a:avLst/>
            <a:gdLst>
              <a:gd name="connsiteX0" fmla="*/ 552450 w 552450"/>
              <a:gd name="connsiteY0" fmla="*/ 66675 h 171450"/>
              <a:gd name="connsiteX1" fmla="*/ 276225 w 552450"/>
              <a:gd name="connsiteY1" fmla="*/ 0 h 171450"/>
              <a:gd name="connsiteX2" fmla="*/ 0 w 552450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2450" h="171450">
                <a:moveTo>
                  <a:pt x="552450" y="66675"/>
                </a:moveTo>
                <a:lnTo>
                  <a:pt x="276225" y="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chemeClr val="tx1">
                <a:alpha val="2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Freihandform: Form 32">
            <a:extLst>
              <a:ext uri="{FF2B5EF4-FFF2-40B4-BE49-F238E27FC236}">
                <a16:creationId xmlns:a16="http://schemas.microsoft.com/office/drawing/2014/main" id="{E26695DE-CAAC-4657-B50F-F1E0919D94C6}"/>
              </a:ext>
            </a:extLst>
          </p:cNvPr>
          <p:cNvSpPr/>
          <p:nvPr/>
        </p:nvSpPr>
        <p:spPr>
          <a:xfrm>
            <a:off x="8277225" y="838200"/>
            <a:ext cx="1419225" cy="952500"/>
          </a:xfrm>
          <a:custGeom>
            <a:avLst/>
            <a:gdLst>
              <a:gd name="connsiteX0" fmla="*/ 0 w 1419225"/>
              <a:gd name="connsiteY0" fmla="*/ 895350 h 952500"/>
              <a:gd name="connsiteX1" fmla="*/ 0 w 1419225"/>
              <a:gd name="connsiteY1" fmla="*/ 895350 h 952500"/>
              <a:gd name="connsiteX2" fmla="*/ 1028700 w 1419225"/>
              <a:gd name="connsiteY2" fmla="*/ 952500 h 952500"/>
              <a:gd name="connsiteX3" fmla="*/ 1419225 w 1419225"/>
              <a:gd name="connsiteY3" fmla="*/ 752475 h 952500"/>
              <a:gd name="connsiteX4" fmla="*/ 1419225 w 1419225"/>
              <a:gd name="connsiteY4" fmla="*/ 561975 h 952500"/>
              <a:gd name="connsiteX5" fmla="*/ 1238250 w 1419225"/>
              <a:gd name="connsiteY5" fmla="*/ 0 h 952500"/>
              <a:gd name="connsiteX6" fmla="*/ 809625 w 1419225"/>
              <a:gd name="connsiteY6" fmla="*/ 238125 h 952500"/>
              <a:gd name="connsiteX7" fmla="*/ 180975 w 1419225"/>
              <a:gd name="connsiteY7" fmla="*/ 352425 h 952500"/>
              <a:gd name="connsiteX8" fmla="*/ 0 w 1419225"/>
              <a:gd name="connsiteY8" fmla="*/ 89535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9225" h="952500">
                <a:moveTo>
                  <a:pt x="0" y="895350"/>
                </a:moveTo>
                <a:lnTo>
                  <a:pt x="0" y="895350"/>
                </a:lnTo>
                <a:lnTo>
                  <a:pt x="1028700" y="952500"/>
                </a:lnTo>
                <a:lnTo>
                  <a:pt x="1419225" y="752475"/>
                </a:lnTo>
                <a:lnTo>
                  <a:pt x="1419225" y="561975"/>
                </a:lnTo>
                <a:lnTo>
                  <a:pt x="1238250" y="0"/>
                </a:lnTo>
                <a:lnTo>
                  <a:pt x="809625" y="238125"/>
                </a:lnTo>
                <a:lnTo>
                  <a:pt x="180975" y="352425"/>
                </a:lnTo>
                <a:lnTo>
                  <a:pt x="0" y="895350"/>
                </a:lnTo>
                <a:close/>
              </a:path>
            </a:pathLst>
          </a:custGeom>
          <a:solidFill>
            <a:srgbClr val="84997D">
              <a:alpha val="42000"/>
            </a:srgbClr>
          </a:solidFill>
          <a:ln>
            <a:solidFill>
              <a:schemeClr val="tx1">
                <a:alpha val="2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Freihandform: Form 33">
            <a:extLst>
              <a:ext uri="{FF2B5EF4-FFF2-40B4-BE49-F238E27FC236}">
                <a16:creationId xmlns:a16="http://schemas.microsoft.com/office/drawing/2014/main" id="{F85C134E-F8CD-427B-BDDB-951F548D1CAE}"/>
              </a:ext>
            </a:extLst>
          </p:cNvPr>
          <p:cNvSpPr/>
          <p:nvPr/>
        </p:nvSpPr>
        <p:spPr>
          <a:xfrm>
            <a:off x="5829300" y="-457200"/>
            <a:ext cx="6696075" cy="3381375"/>
          </a:xfrm>
          <a:custGeom>
            <a:avLst/>
            <a:gdLst>
              <a:gd name="connsiteX0" fmla="*/ 2143125 w 6696075"/>
              <a:gd name="connsiteY0" fmla="*/ 295275 h 3381375"/>
              <a:gd name="connsiteX1" fmla="*/ 1552575 w 6696075"/>
              <a:gd name="connsiteY1" fmla="*/ 609600 h 3381375"/>
              <a:gd name="connsiteX2" fmla="*/ 1066800 w 6696075"/>
              <a:gd name="connsiteY2" fmla="*/ 952500 h 3381375"/>
              <a:gd name="connsiteX3" fmla="*/ 523875 w 6696075"/>
              <a:gd name="connsiteY3" fmla="*/ 1352550 h 3381375"/>
              <a:gd name="connsiteX4" fmla="*/ 123825 w 6696075"/>
              <a:gd name="connsiteY4" fmla="*/ 1771650 h 3381375"/>
              <a:gd name="connsiteX5" fmla="*/ 133350 w 6696075"/>
              <a:gd name="connsiteY5" fmla="*/ 2409825 h 3381375"/>
              <a:gd name="connsiteX6" fmla="*/ 0 w 6696075"/>
              <a:gd name="connsiteY6" fmla="*/ 2886075 h 3381375"/>
              <a:gd name="connsiteX7" fmla="*/ 190500 w 6696075"/>
              <a:gd name="connsiteY7" fmla="*/ 2990850 h 3381375"/>
              <a:gd name="connsiteX8" fmla="*/ 990600 w 6696075"/>
              <a:gd name="connsiteY8" fmla="*/ 2924175 h 3381375"/>
              <a:gd name="connsiteX9" fmla="*/ 1295400 w 6696075"/>
              <a:gd name="connsiteY9" fmla="*/ 3114675 h 3381375"/>
              <a:gd name="connsiteX10" fmla="*/ 2362200 w 6696075"/>
              <a:gd name="connsiteY10" fmla="*/ 3248025 h 3381375"/>
              <a:gd name="connsiteX11" fmla="*/ 3352800 w 6696075"/>
              <a:gd name="connsiteY11" fmla="*/ 3381375 h 3381375"/>
              <a:gd name="connsiteX12" fmla="*/ 3990975 w 6696075"/>
              <a:gd name="connsiteY12" fmla="*/ 3381375 h 3381375"/>
              <a:gd name="connsiteX13" fmla="*/ 4400550 w 6696075"/>
              <a:gd name="connsiteY13" fmla="*/ 3162300 h 3381375"/>
              <a:gd name="connsiteX14" fmla="*/ 4819650 w 6696075"/>
              <a:gd name="connsiteY14" fmla="*/ 3152775 h 3381375"/>
              <a:gd name="connsiteX15" fmla="*/ 5457825 w 6696075"/>
              <a:gd name="connsiteY15" fmla="*/ 2819400 h 3381375"/>
              <a:gd name="connsiteX16" fmla="*/ 5867400 w 6696075"/>
              <a:gd name="connsiteY16" fmla="*/ 2276475 h 3381375"/>
              <a:gd name="connsiteX17" fmla="*/ 6429375 w 6696075"/>
              <a:gd name="connsiteY17" fmla="*/ 1600200 h 3381375"/>
              <a:gd name="connsiteX18" fmla="*/ 6648450 w 6696075"/>
              <a:gd name="connsiteY18" fmla="*/ 1123950 h 3381375"/>
              <a:gd name="connsiteX19" fmla="*/ 6696075 w 6696075"/>
              <a:gd name="connsiteY19" fmla="*/ 247650 h 3381375"/>
              <a:gd name="connsiteX20" fmla="*/ 4791075 w 6696075"/>
              <a:gd name="connsiteY20" fmla="*/ 0 h 3381375"/>
              <a:gd name="connsiteX21" fmla="*/ 2019300 w 6696075"/>
              <a:gd name="connsiteY21" fmla="*/ 152400 h 3381375"/>
              <a:gd name="connsiteX22" fmla="*/ 2143125 w 6696075"/>
              <a:gd name="connsiteY22" fmla="*/ 295275 h 338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696075" h="3381375">
                <a:moveTo>
                  <a:pt x="2143125" y="295275"/>
                </a:moveTo>
                <a:lnTo>
                  <a:pt x="1552575" y="609600"/>
                </a:lnTo>
                <a:lnTo>
                  <a:pt x="1066800" y="952500"/>
                </a:lnTo>
                <a:lnTo>
                  <a:pt x="523875" y="1352550"/>
                </a:lnTo>
                <a:lnTo>
                  <a:pt x="123825" y="1771650"/>
                </a:lnTo>
                <a:lnTo>
                  <a:pt x="133350" y="2409825"/>
                </a:lnTo>
                <a:lnTo>
                  <a:pt x="0" y="2886075"/>
                </a:lnTo>
                <a:lnTo>
                  <a:pt x="190500" y="2990850"/>
                </a:lnTo>
                <a:lnTo>
                  <a:pt x="990600" y="2924175"/>
                </a:lnTo>
                <a:lnTo>
                  <a:pt x="1295400" y="3114675"/>
                </a:lnTo>
                <a:lnTo>
                  <a:pt x="2362200" y="3248025"/>
                </a:lnTo>
                <a:lnTo>
                  <a:pt x="3352800" y="3381375"/>
                </a:lnTo>
                <a:lnTo>
                  <a:pt x="3990975" y="3381375"/>
                </a:lnTo>
                <a:lnTo>
                  <a:pt x="4400550" y="3162300"/>
                </a:lnTo>
                <a:lnTo>
                  <a:pt x="4819650" y="3152775"/>
                </a:lnTo>
                <a:lnTo>
                  <a:pt x="5457825" y="2819400"/>
                </a:lnTo>
                <a:lnTo>
                  <a:pt x="5867400" y="2276475"/>
                </a:lnTo>
                <a:lnTo>
                  <a:pt x="6429375" y="1600200"/>
                </a:lnTo>
                <a:lnTo>
                  <a:pt x="6648450" y="1123950"/>
                </a:lnTo>
                <a:lnTo>
                  <a:pt x="6696075" y="247650"/>
                </a:lnTo>
                <a:lnTo>
                  <a:pt x="4791075" y="0"/>
                </a:lnTo>
                <a:lnTo>
                  <a:pt x="2019300" y="152400"/>
                </a:lnTo>
                <a:lnTo>
                  <a:pt x="2143125" y="295275"/>
                </a:lnTo>
                <a:close/>
              </a:path>
            </a:pathLst>
          </a:custGeom>
          <a:noFill/>
          <a:ln>
            <a:solidFill>
              <a:schemeClr val="tx1">
                <a:alpha val="5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Freihandform: Form 34">
            <a:extLst>
              <a:ext uri="{FF2B5EF4-FFF2-40B4-BE49-F238E27FC236}">
                <a16:creationId xmlns:a16="http://schemas.microsoft.com/office/drawing/2014/main" id="{A2F6CD70-E693-4CA4-B3B4-31AB1A4905DC}"/>
              </a:ext>
            </a:extLst>
          </p:cNvPr>
          <p:cNvSpPr/>
          <p:nvPr/>
        </p:nvSpPr>
        <p:spPr>
          <a:xfrm>
            <a:off x="7219950" y="3514725"/>
            <a:ext cx="1447800" cy="3752850"/>
          </a:xfrm>
          <a:custGeom>
            <a:avLst/>
            <a:gdLst>
              <a:gd name="connsiteX0" fmla="*/ 1447800 w 1447800"/>
              <a:gd name="connsiteY0" fmla="*/ 0 h 3752850"/>
              <a:gd name="connsiteX1" fmla="*/ 571500 w 1447800"/>
              <a:gd name="connsiteY1" fmla="*/ 419100 h 3752850"/>
              <a:gd name="connsiteX2" fmla="*/ 390525 w 1447800"/>
              <a:gd name="connsiteY2" fmla="*/ 942975 h 3752850"/>
              <a:gd name="connsiteX3" fmla="*/ 371475 w 1447800"/>
              <a:gd name="connsiteY3" fmla="*/ 1028700 h 3752850"/>
              <a:gd name="connsiteX4" fmla="*/ 209550 w 1447800"/>
              <a:gd name="connsiteY4" fmla="*/ 1771650 h 3752850"/>
              <a:gd name="connsiteX5" fmla="*/ 19050 w 1447800"/>
              <a:gd name="connsiteY5" fmla="*/ 2771775 h 3752850"/>
              <a:gd name="connsiteX6" fmla="*/ 38100 w 1447800"/>
              <a:gd name="connsiteY6" fmla="*/ 3009900 h 3752850"/>
              <a:gd name="connsiteX7" fmla="*/ 0 w 1447800"/>
              <a:gd name="connsiteY7" fmla="*/ 3457575 h 3752850"/>
              <a:gd name="connsiteX8" fmla="*/ 190500 w 1447800"/>
              <a:gd name="connsiteY8" fmla="*/ 375285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00" h="3752850">
                <a:moveTo>
                  <a:pt x="1447800" y="0"/>
                </a:moveTo>
                <a:lnTo>
                  <a:pt x="571500" y="419100"/>
                </a:lnTo>
                <a:lnTo>
                  <a:pt x="390525" y="942975"/>
                </a:lnTo>
                <a:lnTo>
                  <a:pt x="371475" y="1028700"/>
                </a:lnTo>
                <a:lnTo>
                  <a:pt x="209550" y="1771650"/>
                </a:lnTo>
                <a:lnTo>
                  <a:pt x="19050" y="2771775"/>
                </a:lnTo>
                <a:lnTo>
                  <a:pt x="38100" y="3009900"/>
                </a:lnTo>
                <a:lnTo>
                  <a:pt x="0" y="3457575"/>
                </a:lnTo>
                <a:lnTo>
                  <a:pt x="190500" y="3752850"/>
                </a:lnTo>
              </a:path>
            </a:pathLst>
          </a:custGeom>
          <a:noFill/>
          <a:ln>
            <a:solidFill>
              <a:schemeClr val="tx1">
                <a:alpha val="3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Freihandform: Form 35">
            <a:extLst>
              <a:ext uri="{FF2B5EF4-FFF2-40B4-BE49-F238E27FC236}">
                <a16:creationId xmlns:a16="http://schemas.microsoft.com/office/drawing/2014/main" id="{32788593-A2CA-4D48-91CA-2FAA29FA404A}"/>
              </a:ext>
            </a:extLst>
          </p:cNvPr>
          <p:cNvSpPr/>
          <p:nvPr/>
        </p:nvSpPr>
        <p:spPr>
          <a:xfrm>
            <a:off x="7610475" y="3295650"/>
            <a:ext cx="1990725" cy="3848100"/>
          </a:xfrm>
          <a:custGeom>
            <a:avLst/>
            <a:gdLst>
              <a:gd name="connsiteX0" fmla="*/ 1990725 w 1990725"/>
              <a:gd name="connsiteY0" fmla="*/ 0 h 3848100"/>
              <a:gd name="connsiteX1" fmla="*/ 1504950 w 1990725"/>
              <a:gd name="connsiteY1" fmla="*/ 333375 h 3848100"/>
              <a:gd name="connsiteX2" fmla="*/ 1104900 w 1990725"/>
              <a:gd name="connsiteY2" fmla="*/ 666750 h 3848100"/>
              <a:gd name="connsiteX3" fmla="*/ 457200 w 1990725"/>
              <a:gd name="connsiteY3" fmla="*/ 885825 h 3848100"/>
              <a:gd name="connsiteX4" fmla="*/ 266700 w 1990725"/>
              <a:gd name="connsiteY4" fmla="*/ 1762125 h 3848100"/>
              <a:gd name="connsiteX5" fmla="*/ 57150 w 1990725"/>
              <a:gd name="connsiteY5" fmla="*/ 2286000 h 3848100"/>
              <a:gd name="connsiteX6" fmla="*/ 66675 w 1990725"/>
              <a:gd name="connsiteY6" fmla="*/ 2733675 h 3848100"/>
              <a:gd name="connsiteX7" fmla="*/ 66675 w 1990725"/>
              <a:gd name="connsiteY7" fmla="*/ 2819400 h 3848100"/>
              <a:gd name="connsiteX8" fmla="*/ 0 w 1990725"/>
              <a:gd name="connsiteY8" fmla="*/ 3467100 h 3848100"/>
              <a:gd name="connsiteX9" fmla="*/ 114300 w 1990725"/>
              <a:gd name="connsiteY9" fmla="*/ 3848100 h 384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90725" h="3848100">
                <a:moveTo>
                  <a:pt x="1990725" y="0"/>
                </a:moveTo>
                <a:lnTo>
                  <a:pt x="1504950" y="333375"/>
                </a:lnTo>
                <a:lnTo>
                  <a:pt x="1104900" y="666750"/>
                </a:lnTo>
                <a:lnTo>
                  <a:pt x="457200" y="885825"/>
                </a:lnTo>
                <a:lnTo>
                  <a:pt x="266700" y="1762125"/>
                </a:lnTo>
                <a:lnTo>
                  <a:pt x="57150" y="2286000"/>
                </a:lnTo>
                <a:lnTo>
                  <a:pt x="66675" y="2733675"/>
                </a:lnTo>
                <a:lnTo>
                  <a:pt x="66675" y="2819400"/>
                </a:lnTo>
                <a:lnTo>
                  <a:pt x="0" y="3467100"/>
                </a:lnTo>
                <a:lnTo>
                  <a:pt x="114300" y="3848100"/>
                </a:lnTo>
              </a:path>
            </a:pathLst>
          </a:custGeom>
          <a:noFill/>
          <a:ln>
            <a:solidFill>
              <a:schemeClr val="tx1">
                <a:alpha val="6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Freihandform: Form 37">
            <a:extLst>
              <a:ext uri="{FF2B5EF4-FFF2-40B4-BE49-F238E27FC236}">
                <a16:creationId xmlns:a16="http://schemas.microsoft.com/office/drawing/2014/main" id="{F2003952-2969-43D4-BF26-9E0BF93077F6}"/>
              </a:ext>
            </a:extLst>
          </p:cNvPr>
          <p:cNvSpPr/>
          <p:nvPr/>
        </p:nvSpPr>
        <p:spPr>
          <a:xfrm>
            <a:off x="2743200" y="3181350"/>
            <a:ext cx="4333875" cy="4333875"/>
          </a:xfrm>
          <a:custGeom>
            <a:avLst/>
            <a:gdLst>
              <a:gd name="connsiteX0" fmla="*/ 4333875 w 4333875"/>
              <a:gd name="connsiteY0" fmla="*/ 0 h 4333875"/>
              <a:gd name="connsiteX1" fmla="*/ 3952875 w 4333875"/>
              <a:gd name="connsiteY1" fmla="*/ 133350 h 4333875"/>
              <a:gd name="connsiteX2" fmla="*/ 3324225 w 4333875"/>
              <a:gd name="connsiteY2" fmla="*/ 123825 h 4333875"/>
              <a:gd name="connsiteX3" fmla="*/ 2886075 w 4333875"/>
              <a:gd name="connsiteY3" fmla="*/ 66675 h 4333875"/>
              <a:gd name="connsiteX4" fmla="*/ 2095500 w 4333875"/>
              <a:gd name="connsiteY4" fmla="*/ 304800 h 4333875"/>
              <a:gd name="connsiteX5" fmla="*/ 628650 w 4333875"/>
              <a:gd name="connsiteY5" fmla="*/ 742950 h 4333875"/>
              <a:gd name="connsiteX6" fmla="*/ 381000 w 4333875"/>
              <a:gd name="connsiteY6" fmla="*/ 1228725 h 4333875"/>
              <a:gd name="connsiteX7" fmla="*/ 200025 w 4333875"/>
              <a:gd name="connsiteY7" fmla="*/ 2381250 h 4333875"/>
              <a:gd name="connsiteX8" fmla="*/ 142875 w 4333875"/>
              <a:gd name="connsiteY8" fmla="*/ 3133725 h 4333875"/>
              <a:gd name="connsiteX9" fmla="*/ 9525 w 4333875"/>
              <a:gd name="connsiteY9" fmla="*/ 3543300 h 4333875"/>
              <a:gd name="connsiteX10" fmla="*/ 0 w 4333875"/>
              <a:gd name="connsiteY10" fmla="*/ 3905250 h 4333875"/>
              <a:gd name="connsiteX11" fmla="*/ 161925 w 4333875"/>
              <a:gd name="connsiteY11" fmla="*/ 4333875 h 433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33875" h="4333875">
                <a:moveTo>
                  <a:pt x="4333875" y="0"/>
                </a:moveTo>
                <a:lnTo>
                  <a:pt x="3952875" y="133350"/>
                </a:lnTo>
                <a:lnTo>
                  <a:pt x="3324225" y="123825"/>
                </a:lnTo>
                <a:lnTo>
                  <a:pt x="2886075" y="66675"/>
                </a:lnTo>
                <a:lnTo>
                  <a:pt x="2095500" y="304800"/>
                </a:lnTo>
                <a:lnTo>
                  <a:pt x="628650" y="742950"/>
                </a:lnTo>
                <a:lnTo>
                  <a:pt x="381000" y="1228725"/>
                </a:lnTo>
                <a:lnTo>
                  <a:pt x="200025" y="2381250"/>
                </a:lnTo>
                <a:lnTo>
                  <a:pt x="142875" y="3133725"/>
                </a:lnTo>
                <a:lnTo>
                  <a:pt x="9525" y="3543300"/>
                </a:lnTo>
                <a:lnTo>
                  <a:pt x="0" y="3905250"/>
                </a:lnTo>
                <a:lnTo>
                  <a:pt x="161925" y="4333875"/>
                </a:lnTo>
              </a:path>
            </a:pathLst>
          </a:custGeom>
          <a:noFill/>
          <a:ln>
            <a:solidFill>
              <a:schemeClr val="tx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Freihandform: Form 38">
            <a:extLst>
              <a:ext uri="{FF2B5EF4-FFF2-40B4-BE49-F238E27FC236}">
                <a16:creationId xmlns:a16="http://schemas.microsoft.com/office/drawing/2014/main" id="{AC00887B-378B-4C51-B1D6-9A8FD0DFAB63}"/>
              </a:ext>
            </a:extLst>
          </p:cNvPr>
          <p:cNvSpPr/>
          <p:nvPr/>
        </p:nvSpPr>
        <p:spPr>
          <a:xfrm>
            <a:off x="-723900" y="-400050"/>
            <a:ext cx="5734050" cy="6181725"/>
          </a:xfrm>
          <a:custGeom>
            <a:avLst/>
            <a:gdLst>
              <a:gd name="connsiteX0" fmla="*/ 5572125 w 5734050"/>
              <a:gd name="connsiteY0" fmla="*/ 285750 h 6181725"/>
              <a:gd name="connsiteX1" fmla="*/ 5734050 w 5734050"/>
              <a:gd name="connsiteY1" fmla="*/ 914400 h 6181725"/>
              <a:gd name="connsiteX2" fmla="*/ 5629275 w 5734050"/>
              <a:gd name="connsiteY2" fmla="*/ 1371600 h 6181725"/>
              <a:gd name="connsiteX3" fmla="*/ 5457825 w 5734050"/>
              <a:gd name="connsiteY3" fmla="*/ 2066925 h 6181725"/>
              <a:gd name="connsiteX4" fmla="*/ 5124450 w 5734050"/>
              <a:gd name="connsiteY4" fmla="*/ 2324100 h 6181725"/>
              <a:gd name="connsiteX5" fmla="*/ 4533900 w 5734050"/>
              <a:gd name="connsiteY5" fmla="*/ 2714625 h 6181725"/>
              <a:gd name="connsiteX6" fmla="*/ 3695700 w 5734050"/>
              <a:gd name="connsiteY6" fmla="*/ 3028950 h 6181725"/>
              <a:gd name="connsiteX7" fmla="*/ 3295650 w 5734050"/>
              <a:gd name="connsiteY7" fmla="*/ 3562350 h 6181725"/>
              <a:gd name="connsiteX8" fmla="*/ 3219450 w 5734050"/>
              <a:gd name="connsiteY8" fmla="*/ 3914775 h 6181725"/>
              <a:gd name="connsiteX9" fmla="*/ 2647950 w 5734050"/>
              <a:gd name="connsiteY9" fmla="*/ 4676775 h 6181725"/>
              <a:gd name="connsiteX10" fmla="*/ 2600325 w 5734050"/>
              <a:gd name="connsiteY10" fmla="*/ 4743450 h 6181725"/>
              <a:gd name="connsiteX11" fmla="*/ 2228850 w 5734050"/>
              <a:gd name="connsiteY11" fmla="*/ 5238750 h 6181725"/>
              <a:gd name="connsiteX12" fmla="*/ 1962150 w 5734050"/>
              <a:gd name="connsiteY12" fmla="*/ 5391150 h 6181725"/>
              <a:gd name="connsiteX13" fmla="*/ 1847850 w 5734050"/>
              <a:gd name="connsiteY13" fmla="*/ 5410200 h 6181725"/>
              <a:gd name="connsiteX14" fmla="*/ 1504950 w 5734050"/>
              <a:gd name="connsiteY14" fmla="*/ 5467350 h 6181725"/>
              <a:gd name="connsiteX15" fmla="*/ 1143000 w 5734050"/>
              <a:gd name="connsiteY15" fmla="*/ 5810250 h 6181725"/>
              <a:gd name="connsiteX16" fmla="*/ 1019175 w 5734050"/>
              <a:gd name="connsiteY16" fmla="*/ 6096000 h 6181725"/>
              <a:gd name="connsiteX17" fmla="*/ 581025 w 5734050"/>
              <a:gd name="connsiteY17" fmla="*/ 6181725 h 6181725"/>
              <a:gd name="connsiteX18" fmla="*/ 276225 w 5734050"/>
              <a:gd name="connsiteY18" fmla="*/ 4953000 h 6181725"/>
              <a:gd name="connsiteX19" fmla="*/ 266700 w 5734050"/>
              <a:gd name="connsiteY19" fmla="*/ 4648200 h 6181725"/>
              <a:gd name="connsiteX20" fmla="*/ 0 w 5734050"/>
              <a:gd name="connsiteY20" fmla="*/ 2286000 h 6181725"/>
              <a:gd name="connsiteX21" fmla="*/ 561975 w 5734050"/>
              <a:gd name="connsiteY21" fmla="*/ 2428875 h 6181725"/>
              <a:gd name="connsiteX22" fmla="*/ 1562100 w 5734050"/>
              <a:gd name="connsiteY22" fmla="*/ 2009775 h 6181725"/>
              <a:gd name="connsiteX23" fmla="*/ 1571625 w 5734050"/>
              <a:gd name="connsiteY23" fmla="*/ 1905000 h 6181725"/>
              <a:gd name="connsiteX24" fmla="*/ 1781175 w 5734050"/>
              <a:gd name="connsiteY24" fmla="*/ 1476375 h 6181725"/>
              <a:gd name="connsiteX25" fmla="*/ 2619375 w 5734050"/>
              <a:gd name="connsiteY25" fmla="*/ 1009650 h 6181725"/>
              <a:gd name="connsiteX26" fmla="*/ 2676525 w 5734050"/>
              <a:gd name="connsiteY26" fmla="*/ 933450 h 6181725"/>
              <a:gd name="connsiteX27" fmla="*/ 3114675 w 5734050"/>
              <a:gd name="connsiteY27" fmla="*/ 676275 h 6181725"/>
              <a:gd name="connsiteX28" fmla="*/ 3733800 w 5734050"/>
              <a:gd name="connsiteY28" fmla="*/ 190500 h 6181725"/>
              <a:gd name="connsiteX29" fmla="*/ 4810125 w 5734050"/>
              <a:gd name="connsiteY29" fmla="*/ 0 h 6181725"/>
              <a:gd name="connsiteX30" fmla="*/ 5524500 w 5734050"/>
              <a:gd name="connsiteY30" fmla="*/ 371475 h 6181725"/>
              <a:gd name="connsiteX31" fmla="*/ 5619750 w 5734050"/>
              <a:gd name="connsiteY31" fmla="*/ 361950 h 6181725"/>
              <a:gd name="connsiteX32" fmla="*/ 5572125 w 5734050"/>
              <a:gd name="connsiteY32" fmla="*/ 285750 h 6181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734050" h="6181725">
                <a:moveTo>
                  <a:pt x="5572125" y="285750"/>
                </a:moveTo>
                <a:lnTo>
                  <a:pt x="5734050" y="914400"/>
                </a:lnTo>
                <a:lnTo>
                  <a:pt x="5629275" y="1371600"/>
                </a:lnTo>
                <a:lnTo>
                  <a:pt x="5457825" y="2066925"/>
                </a:lnTo>
                <a:lnTo>
                  <a:pt x="5124450" y="2324100"/>
                </a:lnTo>
                <a:lnTo>
                  <a:pt x="4533900" y="2714625"/>
                </a:lnTo>
                <a:lnTo>
                  <a:pt x="3695700" y="3028950"/>
                </a:lnTo>
                <a:lnTo>
                  <a:pt x="3295650" y="3562350"/>
                </a:lnTo>
                <a:lnTo>
                  <a:pt x="3219450" y="3914775"/>
                </a:lnTo>
                <a:lnTo>
                  <a:pt x="2647950" y="4676775"/>
                </a:lnTo>
                <a:lnTo>
                  <a:pt x="2600325" y="4743450"/>
                </a:lnTo>
                <a:lnTo>
                  <a:pt x="2228850" y="5238750"/>
                </a:lnTo>
                <a:lnTo>
                  <a:pt x="1962150" y="5391150"/>
                </a:lnTo>
                <a:cubicBezTo>
                  <a:pt x="1860673" y="5411445"/>
                  <a:pt x="1899279" y="5410200"/>
                  <a:pt x="1847850" y="5410200"/>
                </a:cubicBezTo>
                <a:lnTo>
                  <a:pt x="1504950" y="5467350"/>
                </a:lnTo>
                <a:lnTo>
                  <a:pt x="1143000" y="5810250"/>
                </a:lnTo>
                <a:lnTo>
                  <a:pt x="1019175" y="6096000"/>
                </a:lnTo>
                <a:lnTo>
                  <a:pt x="581025" y="6181725"/>
                </a:lnTo>
                <a:lnTo>
                  <a:pt x="276225" y="4953000"/>
                </a:lnTo>
                <a:lnTo>
                  <a:pt x="266700" y="4648200"/>
                </a:lnTo>
                <a:lnTo>
                  <a:pt x="0" y="2286000"/>
                </a:lnTo>
                <a:lnTo>
                  <a:pt x="561975" y="2428875"/>
                </a:lnTo>
                <a:lnTo>
                  <a:pt x="1562100" y="2009775"/>
                </a:lnTo>
                <a:lnTo>
                  <a:pt x="1571625" y="1905000"/>
                </a:lnTo>
                <a:lnTo>
                  <a:pt x="1781175" y="1476375"/>
                </a:lnTo>
                <a:lnTo>
                  <a:pt x="2619375" y="1009650"/>
                </a:lnTo>
                <a:cubicBezTo>
                  <a:pt x="2678591" y="940564"/>
                  <a:pt x="2676525" y="972247"/>
                  <a:pt x="2676525" y="933450"/>
                </a:cubicBezTo>
                <a:lnTo>
                  <a:pt x="3114675" y="676275"/>
                </a:lnTo>
                <a:lnTo>
                  <a:pt x="3733800" y="190500"/>
                </a:lnTo>
                <a:lnTo>
                  <a:pt x="4810125" y="0"/>
                </a:lnTo>
                <a:lnTo>
                  <a:pt x="5524500" y="371475"/>
                </a:lnTo>
                <a:lnTo>
                  <a:pt x="5619750" y="361950"/>
                </a:lnTo>
                <a:lnTo>
                  <a:pt x="5572125" y="285750"/>
                </a:lnTo>
                <a:close/>
              </a:path>
            </a:pathLst>
          </a:custGeom>
          <a:noFill/>
          <a:ln>
            <a:solidFill>
              <a:schemeClr val="tx1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Freihandform: Form 40">
            <a:extLst>
              <a:ext uri="{FF2B5EF4-FFF2-40B4-BE49-F238E27FC236}">
                <a16:creationId xmlns:a16="http://schemas.microsoft.com/office/drawing/2014/main" id="{FAD6D821-D21E-4802-A6BF-5F107420F63D}"/>
              </a:ext>
            </a:extLst>
          </p:cNvPr>
          <p:cNvSpPr/>
          <p:nvPr/>
        </p:nvSpPr>
        <p:spPr>
          <a:xfrm>
            <a:off x="-209550" y="38100"/>
            <a:ext cx="4648200" cy="5200650"/>
          </a:xfrm>
          <a:custGeom>
            <a:avLst/>
            <a:gdLst>
              <a:gd name="connsiteX0" fmla="*/ 0 w 4648200"/>
              <a:gd name="connsiteY0" fmla="*/ 5200650 h 5200650"/>
              <a:gd name="connsiteX1" fmla="*/ 790575 w 4648200"/>
              <a:gd name="connsiteY1" fmla="*/ 4610100 h 5200650"/>
              <a:gd name="connsiteX2" fmla="*/ 1419225 w 4648200"/>
              <a:gd name="connsiteY2" fmla="*/ 4410075 h 5200650"/>
              <a:gd name="connsiteX3" fmla="*/ 1847850 w 4648200"/>
              <a:gd name="connsiteY3" fmla="*/ 3914775 h 5200650"/>
              <a:gd name="connsiteX4" fmla="*/ 2047875 w 4648200"/>
              <a:gd name="connsiteY4" fmla="*/ 3171825 h 5200650"/>
              <a:gd name="connsiteX5" fmla="*/ 2419350 w 4648200"/>
              <a:gd name="connsiteY5" fmla="*/ 2638425 h 5200650"/>
              <a:gd name="connsiteX6" fmla="*/ 2990850 w 4648200"/>
              <a:gd name="connsiteY6" fmla="*/ 2181225 h 5200650"/>
              <a:gd name="connsiteX7" fmla="*/ 3810000 w 4648200"/>
              <a:gd name="connsiteY7" fmla="*/ 1971675 h 5200650"/>
              <a:gd name="connsiteX8" fmla="*/ 4362450 w 4648200"/>
              <a:gd name="connsiteY8" fmla="*/ 1352550 h 5200650"/>
              <a:gd name="connsiteX9" fmla="*/ 4619625 w 4648200"/>
              <a:gd name="connsiteY9" fmla="*/ 885825 h 5200650"/>
              <a:gd name="connsiteX10" fmla="*/ 4648200 w 4648200"/>
              <a:gd name="connsiteY10" fmla="*/ 152400 h 5200650"/>
              <a:gd name="connsiteX11" fmla="*/ 4314825 w 4648200"/>
              <a:gd name="connsiteY11" fmla="*/ 0 h 5200650"/>
              <a:gd name="connsiteX12" fmla="*/ 3819525 w 4648200"/>
              <a:gd name="connsiteY12" fmla="*/ 123825 h 5200650"/>
              <a:gd name="connsiteX13" fmla="*/ 3705225 w 4648200"/>
              <a:gd name="connsiteY13" fmla="*/ 457200 h 5200650"/>
              <a:gd name="connsiteX14" fmla="*/ 3981450 w 4648200"/>
              <a:gd name="connsiteY14" fmla="*/ 666750 h 5200650"/>
              <a:gd name="connsiteX15" fmla="*/ 4362450 w 4648200"/>
              <a:gd name="connsiteY15" fmla="*/ 657225 h 5200650"/>
              <a:gd name="connsiteX16" fmla="*/ 4381500 w 4648200"/>
              <a:gd name="connsiteY16" fmla="*/ 409575 h 5200650"/>
              <a:gd name="connsiteX17" fmla="*/ 4305300 w 4648200"/>
              <a:gd name="connsiteY17" fmla="*/ 295275 h 5200650"/>
              <a:gd name="connsiteX18" fmla="*/ 4133850 w 4648200"/>
              <a:gd name="connsiteY18" fmla="*/ 304800 h 520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648200" h="5200650">
                <a:moveTo>
                  <a:pt x="0" y="5200650"/>
                </a:moveTo>
                <a:lnTo>
                  <a:pt x="790575" y="4610100"/>
                </a:lnTo>
                <a:lnTo>
                  <a:pt x="1419225" y="4410075"/>
                </a:lnTo>
                <a:lnTo>
                  <a:pt x="1847850" y="3914775"/>
                </a:lnTo>
                <a:lnTo>
                  <a:pt x="2047875" y="3171825"/>
                </a:lnTo>
                <a:lnTo>
                  <a:pt x="2419350" y="2638425"/>
                </a:lnTo>
                <a:lnTo>
                  <a:pt x="2990850" y="2181225"/>
                </a:lnTo>
                <a:lnTo>
                  <a:pt x="3810000" y="1971675"/>
                </a:lnTo>
                <a:lnTo>
                  <a:pt x="4362450" y="1352550"/>
                </a:lnTo>
                <a:lnTo>
                  <a:pt x="4619625" y="885825"/>
                </a:lnTo>
                <a:lnTo>
                  <a:pt x="4648200" y="152400"/>
                </a:lnTo>
                <a:lnTo>
                  <a:pt x="4314825" y="0"/>
                </a:lnTo>
                <a:lnTo>
                  <a:pt x="3819525" y="123825"/>
                </a:lnTo>
                <a:lnTo>
                  <a:pt x="3705225" y="457200"/>
                </a:lnTo>
                <a:lnTo>
                  <a:pt x="3981450" y="666750"/>
                </a:lnTo>
                <a:lnTo>
                  <a:pt x="4362450" y="657225"/>
                </a:lnTo>
                <a:lnTo>
                  <a:pt x="4381500" y="409575"/>
                </a:lnTo>
                <a:lnTo>
                  <a:pt x="4305300" y="295275"/>
                </a:lnTo>
                <a:lnTo>
                  <a:pt x="4133850" y="304800"/>
                </a:lnTo>
              </a:path>
            </a:pathLst>
          </a:custGeom>
          <a:noFill/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Freihandform: Form 41">
            <a:extLst>
              <a:ext uri="{FF2B5EF4-FFF2-40B4-BE49-F238E27FC236}">
                <a16:creationId xmlns:a16="http://schemas.microsoft.com/office/drawing/2014/main" id="{E5B76296-0D2E-4E24-9CB8-2BDE71EAC337}"/>
              </a:ext>
            </a:extLst>
          </p:cNvPr>
          <p:cNvSpPr/>
          <p:nvPr/>
        </p:nvSpPr>
        <p:spPr>
          <a:xfrm>
            <a:off x="-676275" y="171450"/>
            <a:ext cx="3810000" cy="2838450"/>
          </a:xfrm>
          <a:custGeom>
            <a:avLst/>
            <a:gdLst>
              <a:gd name="connsiteX0" fmla="*/ 3810000 w 3810000"/>
              <a:gd name="connsiteY0" fmla="*/ 0 h 2838450"/>
              <a:gd name="connsiteX1" fmla="*/ 3286125 w 3810000"/>
              <a:gd name="connsiteY1" fmla="*/ 438150 h 2838450"/>
              <a:gd name="connsiteX2" fmla="*/ 2705100 w 3810000"/>
              <a:gd name="connsiteY2" fmla="*/ 885825 h 2838450"/>
              <a:gd name="connsiteX3" fmla="*/ 2066925 w 3810000"/>
              <a:gd name="connsiteY3" fmla="*/ 1133475 h 2838450"/>
              <a:gd name="connsiteX4" fmla="*/ 1952625 w 3810000"/>
              <a:gd name="connsiteY4" fmla="*/ 1685925 h 2838450"/>
              <a:gd name="connsiteX5" fmla="*/ 1447800 w 3810000"/>
              <a:gd name="connsiteY5" fmla="*/ 2209800 h 2838450"/>
              <a:gd name="connsiteX6" fmla="*/ 1371600 w 3810000"/>
              <a:gd name="connsiteY6" fmla="*/ 2238375 h 2838450"/>
              <a:gd name="connsiteX7" fmla="*/ 733425 w 3810000"/>
              <a:gd name="connsiteY7" fmla="*/ 2371725 h 2838450"/>
              <a:gd name="connsiteX8" fmla="*/ 0 w 3810000"/>
              <a:gd name="connsiteY8" fmla="*/ 2838450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10000" h="2838450">
                <a:moveTo>
                  <a:pt x="3810000" y="0"/>
                </a:moveTo>
                <a:lnTo>
                  <a:pt x="3286125" y="438150"/>
                </a:lnTo>
                <a:lnTo>
                  <a:pt x="2705100" y="885825"/>
                </a:lnTo>
                <a:lnTo>
                  <a:pt x="2066925" y="1133475"/>
                </a:lnTo>
                <a:lnTo>
                  <a:pt x="1952625" y="1685925"/>
                </a:lnTo>
                <a:lnTo>
                  <a:pt x="1447800" y="2209800"/>
                </a:lnTo>
                <a:lnTo>
                  <a:pt x="1371600" y="2238375"/>
                </a:lnTo>
                <a:lnTo>
                  <a:pt x="733425" y="2371725"/>
                </a:lnTo>
                <a:lnTo>
                  <a:pt x="0" y="2838450"/>
                </a:lnTo>
              </a:path>
            </a:pathLst>
          </a:custGeom>
          <a:noFill/>
          <a:ln>
            <a:solidFill>
              <a:schemeClr val="tx1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1A08C903-EE65-4E5F-AFAD-7D5E24B2F98B}"/>
              </a:ext>
            </a:extLst>
          </p:cNvPr>
          <p:cNvSpPr/>
          <p:nvPr/>
        </p:nvSpPr>
        <p:spPr>
          <a:xfrm flipV="1">
            <a:off x="-607134" y="2466975"/>
            <a:ext cx="13256334" cy="1847850"/>
          </a:xfrm>
          <a:custGeom>
            <a:avLst/>
            <a:gdLst>
              <a:gd name="connsiteX0" fmla="*/ 257175 w 12915900"/>
              <a:gd name="connsiteY0" fmla="*/ 504825 h 1619250"/>
              <a:gd name="connsiteX1" fmla="*/ 1381125 w 12915900"/>
              <a:gd name="connsiteY1" fmla="*/ 466725 h 1619250"/>
              <a:gd name="connsiteX2" fmla="*/ 2838450 w 12915900"/>
              <a:gd name="connsiteY2" fmla="*/ 676275 h 1619250"/>
              <a:gd name="connsiteX3" fmla="*/ 4057650 w 12915900"/>
              <a:gd name="connsiteY3" fmla="*/ 923925 h 1619250"/>
              <a:gd name="connsiteX4" fmla="*/ 4752975 w 12915900"/>
              <a:gd name="connsiteY4" fmla="*/ 1047750 h 1619250"/>
              <a:gd name="connsiteX5" fmla="*/ 5695950 w 12915900"/>
              <a:gd name="connsiteY5" fmla="*/ 1619250 h 1619250"/>
              <a:gd name="connsiteX6" fmla="*/ 7258050 w 12915900"/>
              <a:gd name="connsiteY6" fmla="*/ 1514475 h 1619250"/>
              <a:gd name="connsiteX7" fmla="*/ 8534400 w 12915900"/>
              <a:gd name="connsiteY7" fmla="*/ 1304925 h 1619250"/>
              <a:gd name="connsiteX8" fmla="*/ 10153650 w 12915900"/>
              <a:gd name="connsiteY8" fmla="*/ 1228725 h 1619250"/>
              <a:gd name="connsiteX9" fmla="*/ 11315700 w 12915900"/>
              <a:gd name="connsiteY9" fmla="*/ 1571625 h 1619250"/>
              <a:gd name="connsiteX10" fmla="*/ 12125325 w 12915900"/>
              <a:gd name="connsiteY10" fmla="*/ 1476375 h 1619250"/>
              <a:gd name="connsiteX11" fmla="*/ 12830175 w 12915900"/>
              <a:gd name="connsiteY11" fmla="*/ 1181100 h 1619250"/>
              <a:gd name="connsiteX12" fmla="*/ 12915900 w 12915900"/>
              <a:gd name="connsiteY12" fmla="*/ 790575 h 1619250"/>
              <a:gd name="connsiteX13" fmla="*/ 12553950 w 12915900"/>
              <a:gd name="connsiteY13" fmla="*/ 952500 h 1619250"/>
              <a:gd name="connsiteX14" fmla="*/ 11658600 w 12915900"/>
              <a:gd name="connsiteY14" fmla="*/ 1162050 h 1619250"/>
              <a:gd name="connsiteX15" fmla="*/ 10487025 w 12915900"/>
              <a:gd name="connsiteY15" fmla="*/ 1019175 h 1619250"/>
              <a:gd name="connsiteX16" fmla="*/ 9439275 w 12915900"/>
              <a:gd name="connsiteY16" fmla="*/ 895350 h 1619250"/>
              <a:gd name="connsiteX17" fmla="*/ 8610600 w 12915900"/>
              <a:gd name="connsiteY17" fmla="*/ 1038225 h 1619250"/>
              <a:gd name="connsiteX18" fmla="*/ 8524875 w 12915900"/>
              <a:gd name="connsiteY18" fmla="*/ 1038225 h 1619250"/>
              <a:gd name="connsiteX19" fmla="*/ 6105525 w 12915900"/>
              <a:gd name="connsiteY19" fmla="*/ 1219200 h 1619250"/>
              <a:gd name="connsiteX20" fmla="*/ 5553075 w 12915900"/>
              <a:gd name="connsiteY20" fmla="*/ 914400 h 1619250"/>
              <a:gd name="connsiteX21" fmla="*/ 4381500 w 12915900"/>
              <a:gd name="connsiteY21" fmla="*/ 581025 h 1619250"/>
              <a:gd name="connsiteX22" fmla="*/ 4286250 w 12915900"/>
              <a:gd name="connsiteY22" fmla="*/ 552450 h 1619250"/>
              <a:gd name="connsiteX23" fmla="*/ 3352800 w 12915900"/>
              <a:gd name="connsiteY23" fmla="*/ 438150 h 1619250"/>
              <a:gd name="connsiteX24" fmla="*/ 2514600 w 12915900"/>
              <a:gd name="connsiteY24" fmla="*/ 0 h 1619250"/>
              <a:gd name="connsiteX25" fmla="*/ 1781175 w 12915900"/>
              <a:gd name="connsiteY25" fmla="*/ 66675 h 1619250"/>
              <a:gd name="connsiteX26" fmla="*/ 685800 w 12915900"/>
              <a:gd name="connsiteY26" fmla="*/ 228600 h 1619250"/>
              <a:gd name="connsiteX27" fmla="*/ 0 w 12915900"/>
              <a:gd name="connsiteY27" fmla="*/ 190500 h 1619250"/>
              <a:gd name="connsiteX0" fmla="*/ 0 w 13130452"/>
              <a:gd name="connsiteY0" fmla="*/ 496478 h 1619250"/>
              <a:gd name="connsiteX1" fmla="*/ 1595677 w 13130452"/>
              <a:gd name="connsiteY1" fmla="*/ 466725 h 1619250"/>
              <a:gd name="connsiteX2" fmla="*/ 3053002 w 13130452"/>
              <a:gd name="connsiteY2" fmla="*/ 676275 h 1619250"/>
              <a:gd name="connsiteX3" fmla="*/ 4272202 w 13130452"/>
              <a:gd name="connsiteY3" fmla="*/ 923925 h 1619250"/>
              <a:gd name="connsiteX4" fmla="*/ 4967527 w 13130452"/>
              <a:gd name="connsiteY4" fmla="*/ 1047750 h 1619250"/>
              <a:gd name="connsiteX5" fmla="*/ 5910502 w 13130452"/>
              <a:gd name="connsiteY5" fmla="*/ 1619250 h 1619250"/>
              <a:gd name="connsiteX6" fmla="*/ 7472602 w 13130452"/>
              <a:gd name="connsiteY6" fmla="*/ 1514475 h 1619250"/>
              <a:gd name="connsiteX7" fmla="*/ 8748952 w 13130452"/>
              <a:gd name="connsiteY7" fmla="*/ 1304925 h 1619250"/>
              <a:gd name="connsiteX8" fmla="*/ 10368202 w 13130452"/>
              <a:gd name="connsiteY8" fmla="*/ 1228725 h 1619250"/>
              <a:gd name="connsiteX9" fmla="*/ 11530252 w 13130452"/>
              <a:gd name="connsiteY9" fmla="*/ 1571625 h 1619250"/>
              <a:gd name="connsiteX10" fmla="*/ 12339877 w 13130452"/>
              <a:gd name="connsiteY10" fmla="*/ 1476375 h 1619250"/>
              <a:gd name="connsiteX11" fmla="*/ 13044727 w 13130452"/>
              <a:gd name="connsiteY11" fmla="*/ 1181100 h 1619250"/>
              <a:gd name="connsiteX12" fmla="*/ 13130452 w 13130452"/>
              <a:gd name="connsiteY12" fmla="*/ 790575 h 1619250"/>
              <a:gd name="connsiteX13" fmla="*/ 12768502 w 13130452"/>
              <a:gd name="connsiteY13" fmla="*/ 952500 h 1619250"/>
              <a:gd name="connsiteX14" fmla="*/ 11873152 w 13130452"/>
              <a:gd name="connsiteY14" fmla="*/ 1162050 h 1619250"/>
              <a:gd name="connsiteX15" fmla="*/ 10701577 w 13130452"/>
              <a:gd name="connsiteY15" fmla="*/ 1019175 h 1619250"/>
              <a:gd name="connsiteX16" fmla="*/ 9653827 w 13130452"/>
              <a:gd name="connsiteY16" fmla="*/ 895350 h 1619250"/>
              <a:gd name="connsiteX17" fmla="*/ 8825152 w 13130452"/>
              <a:gd name="connsiteY17" fmla="*/ 1038225 h 1619250"/>
              <a:gd name="connsiteX18" fmla="*/ 8739427 w 13130452"/>
              <a:gd name="connsiteY18" fmla="*/ 1038225 h 1619250"/>
              <a:gd name="connsiteX19" fmla="*/ 6320077 w 13130452"/>
              <a:gd name="connsiteY19" fmla="*/ 1219200 h 1619250"/>
              <a:gd name="connsiteX20" fmla="*/ 5767627 w 13130452"/>
              <a:gd name="connsiteY20" fmla="*/ 914400 h 1619250"/>
              <a:gd name="connsiteX21" fmla="*/ 4596052 w 13130452"/>
              <a:gd name="connsiteY21" fmla="*/ 581025 h 1619250"/>
              <a:gd name="connsiteX22" fmla="*/ 4500802 w 13130452"/>
              <a:gd name="connsiteY22" fmla="*/ 552450 h 1619250"/>
              <a:gd name="connsiteX23" fmla="*/ 3567352 w 13130452"/>
              <a:gd name="connsiteY23" fmla="*/ 438150 h 1619250"/>
              <a:gd name="connsiteX24" fmla="*/ 2729152 w 13130452"/>
              <a:gd name="connsiteY24" fmla="*/ 0 h 1619250"/>
              <a:gd name="connsiteX25" fmla="*/ 1995727 w 13130452"/>
              <a:gd name="connsiteY25" fmla="*/ 66675 h 1619250"/>
              <a:gd name="connsiteX26" fmla="*/ 900352 w 13130452"/>
              <a:gd name="connsiteY26" fmla="*/ 228600 h 1619250"/>
              <a:gd name="connsiteX27" fmla="*/ 214552 w 13130452"/>
              <a:gd name="connsiteY27" fmla="*/ 19050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3130452" h="1619250">
                <a:moveTo>
                  <a:pt x="0" y="496478"/>
                </a:moveTo>
                <a:lnTo>
                  <a:pt x="1595677" y="466725"/>
                </a:lnTo>
                <a:lnTo>
                  <a:pt x="3053002" y="676275"/>
                </a:lnTo>
                <a:lnTo>
                  <a:pt x="4272202" y="923925"/>
                </a:lnTo>
                <a:lnTo>
                  <a:pt x="4967527" y="1047750"/>
                </a:lnTo>
                <a:lnTo>
                  <a:pt x="5910502" y="1619250"/>
                </a:lnTo>
                <a:lnTo>
                  <a:pt x="7472602" y="1514475"/>
                </a:lnTo>
                <a:lnTo>
                  <a:pt x="8748952" y="1304925"/>
                </a:lnTo>
                <a:lnTo>
                  <a:pt x="10368202" y="1228725"/>
                </a:lnTo>
                <a:lnTo>
                  <a:pt x="11530252" y="1571625"/>
                </a:lnTo>
                <a:lnTo>
                  <a:pt x="12339877" y="1476375"/>
                </a:lnTo>
                <a:lnTo>
                  <a:pt x="13044727" y="1181100"/>
                </a:lnTo>
                <a:lnTo>
                  <a:pt x="13130452" y="790575"/>
                </a:lnTo>
                <a:lnTo>
                  <a:pt x="12768502" y="952500"/>
                </a:lnTo>
                <a:lnTo>
                  <a:pt x="11873152" y="1162050"/>
                </a:lnTo>
                <a:lnTo>
                  <a:pt x="10701577" y="1019175"/>
                </a:lnTo>
                <a:lnTo>
                  <a:pt x="9653827" y="895350"/>
                </a:lnTo>
                <a:lnTo>
                  <a:pt x="8825152" y="1038225"/>
                </a:lnTo>
                <a:lnTo>
                  <a:pt x="8739427" y="1038225"/>
                </a:lnTo>
                <a:lnTo>
                  <a:pt x="6320077" y="1219200"/>
                </a:lnTo>
                <a:lnTo>
                  <a:pt x="5767627" y="914400"/>
                </a:lnTo>
                <a:lnTo>
                  <a:pt x="4596052" y="581025"/>
                </a:lnTo>
                <a:lnTo>
                  <a:pt x="4500802" y="552450"/>
                </a:lnTo>
                <a:lnTo>
                  <a:pt x="3567352" y="438150"/>
                </a:lnTo>
                <a:lnTo>
                  <a:pt x="2729152" y="0"/>
                </a:lnTo>
                <a:lnTo>
                  <a:pt x="1995727" y="66675"/>
                </a:lnTo>
                <a:lnTo>
                  <a:pt x="900352" y="228600"/>
                </a:lnTo>
                <a:lnTo>
                  <a:pt x="214552" y="190500"/>
                </a:lnTo>
              </a:path>
            </a:pathLst>
          </a:custGeom>
          <a:solidFill>
            <a:srgbClr val="84997D"/>
          </a:solidFill>
          <a:ln w="12700">
            <a:noFill/>
          </a:ln>
          <a:effectLst>
            <a:innerShdw blurRad="114300">
              <a:prstClr val="black">
                <a:alpha val="1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8" name="Freihandform: Form 577">
            <a:extLst>
              <a:ext uri="{FF2B5EF4-FFF2-40B4-BE49-F238E27FC236}">
                <a16:creationId xmlns:a16="http://schemas.microsoft.com/office/drawing/2014/main" id="{D435EF06-B814-4E13-8C1D-CD7C495995CF}"/>
              </a:ext>
            </a:extLst>
          </p:cNvPr>
          <p:cNvSpPr/>
          <p:nvPr/>
        </p:nvSpPr>
        <p:spPr>
          <a:xfrm rot="1800000">
            <a:off x="483396" y="281269"/>
            <a:ext cx="419350" cy="410060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0" name="Freihandform: Form 579">
            <a:extLst>
              <a:ext uri="{FF2B5EF4-FFF2-40B4-BE49-F238E27FC236}">
                <a16:creationId xmlns:a16="http://schemas.microsoft.com/office/drawing/2014/main" id="{F74EF354-EA28-4B25-A76A-8C89C54BF9E7}"/>
              </a:ext>
            </a:extLst>
          </p:cNvPr>
          <p:cNvSpPr/>
          <p:nvPr/>
        </p:nvSpPr>
        <p:spPr>
          <a:xfrm>
            <a:off x="-547688" y="6806222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1" name="Freihandform: Form 580">
            <a:extLst>
              <a:ext uri="{FF2B5EF4-FFF2-40B4-BE49-F238E27FC236}">
                <a16:creationId xmlns:a16="http://schemas.microsoft.com/office/drawing/2014/main" id="{6565651D-6095-4812-B69E-E607BB7D2EF9}"/>
              </a:ext>
            </a:extLst>
          </p:cNvPr>
          <p:cNvSpPr/>
          <p:nvPr/>
        </p:nvSpPr>
        <p:spPr>
          <a:xfrm>
            <a:off x="-421394" y="7497516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2" name="Freihandform: Form 581">
            <a:extLst>
              <a:ext uri="{FF2B5EF4-FFF2-40B4-BE49-F238E27FC236}">
                <a16:creationId xmlns:a16="http://schemas.microsoft.com/office/drawing/2014/main" id="{B7A2564C-C277-4A83-AE33-3CB0F8BFBC55}"/>
              </a:ext>
            </a:extLst>
          </p:cNvPr>
          <p:cNvSpPr/>
          <p:nvPr/>
        </p:nvSpPr>
        <p:spPr>
          <a:xfrm>
            <a:off x="950117" y="6591300"/>
            <a:ext cx="1083471" cy="877412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3" name="Freihandform: Form 582">
            <a:extLst>
              <a:ext uri="{FF2B5EF4-FFF2-40B4-BE49-F238E27FC236}">
                <a16:creationId xmlns:a16="http://schemas.microsoft.com/office/drawing/2014/main" id="{2E9CBFC3-B643-4C62-B22A-970E9523F950}"/>
              </a:ext>
            </a:extLst>
          </p:cNvPr>
          <p:cNvSpPr/>
          <p:nvPr/>
        </p:nvSpPr>
        <p:spPr>
          <a:xfrm>
            <a:off x="1139595" y="7464472"/>
            <a:ext cx="629255" cy="664706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4" name="Freihandform: Form 583">
            <a:extLst>
              <a:ext uri="{FF2B5EF4-FFF2-40B4-BE49-F238E27FC236}">
                <a16:creationId xmlns:a16="http://schemas.microsoft.com/office/drawing/2014/main" id="{85D8312E-92F1-44C5-AA7A-11B616AFE962}"/>
              </a:ext>
            </a:extLst>
          </p:cNvPr>
          <p:cNvSpPr/>
          <p:nvPr/>
        </p:nvSpPr>
        <p:spPr>
          <a:xfrm>
            <a:off x="489254" y="6616780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5" name="Freihandform: Form 584">
            <a:extLst>
              <a:ext uri="{FF2B5EF4-FFF2-40B4-BE49-F238E27FC236}">
                <a16:creationId xmlns:a16="http://schemas.microsoft.com/office/drawing/2014/main" id="{F4BE9EE3-B951-419E-9092-441CC865464F}"/>
              </a:ext>
            </a:extLst>
          </p:cNvPr>
          <p:cNvSpPr/>
          <p:nvPr/>
        </p:nvSpPr>
        <p:spPr>
          <a:xfrm>
            <a:off x="1282470" y="7295888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6" name="Freihandform: Form 585">
            <a:extLst>
              <a:ext uri="{FF2B5EF4-FFF2-40B4-BE49-F238E27FC236}">
                <a16:creationId xmlns:a16="http://schemas.microsoft.com/office/drawing/2014/main" id="{BF66AFF5-3200-4527-940D-6BC3AFCB8FCD}"/>
              </a:ext>
            </a:extLst>
          </p:cNvPr>
          <p:cNvSpPr/>
          <p:nvPr/>
        </p:nvSpPr>
        <p:spPr>
          <a:xfrm rot="18852095">
            <a:off x="5396962" y="3379857"/>
            <a:ext cx="129274" cy="217900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7" name="Freihandform: Form 586">
            <a:extLst>
              <a:ext uri="{FF2B5EF4-FFF2-40B4-BE49-F238E27FC236}">
                <a16:creationId xmlns:a16="http://schemas.microsoft.com/office/drawing/2014/main" id="{4BC9613B-B530-4BFE-8536-BBD31B58C033}"/>
              </a:ext>
            </a:extLst>
          </p:cNvPr>
          <p:cNvSpPr/>
          <p:nvPr/>
        </p:nvSpPr>
        <p:spPr>
          <a:xfrm>
            <a:off x="2405857" y="5932963"/>
            <a:ext cx="1083471" cy="877412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0" name="Freihandform: Form 589">
            <a:extLst>
              <a:ext uri="{FF2B5EF4-FFF2-40B4-BE49-F238E27FC236}">
                <a16:creationId xmlns:a16="http://schemas.microsoft.com/office/drawing/2014/main" id="{71C17C38-6A63-428E-9A2E-73A591DFA649}"/>
              </a:ext>
            </a:extLst>
          </p:cNvPr>
          <p:cNvSpPr/>
          <p:nvPr/>
        </p:nvSpPr>
        <p:spPr>
          <a:xfrm>
            <a:off x="3226406" y="6280336"/>
            <a:ext cx="429843" cy="724529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1" name="Freihandform: Form 590">
            <a:extLst>
              <a:ext uri="{FF2B5EF4-FFF2-40B4-BE49-F238E27FC236}">
                <a16:creationId xmlns:a16="http://schemas.microsoft.com/office/drawing/2014/main" id="{BA288D18-A508-4144-A586-A57DBD834F8E}"/>
              </a:ext>
            </a:extLst>
          </p:cNvPr>
          <p:cNvSpPr/>
          <p:nvPr/>
        </p:nvSpPr>
        <p:spPr>
          <a:xfrm>
            <a:off x="2637344" y="5792618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8" name="Freihandform: Form 587">
            <a:extLst>
              <a:ext uri="{FF2B5EF4-FFF2-40B4-BE49-F238E27FC236}">
                <a16:creationId xmlns:a16="http://schemas.microsoft.com/office/drawing/2014/main" id="{48E99EFC-4A31-4BAD-9686-C22F25B3A6A0}"/>
              </a:ext>
            </a:extLst>
          </p:cNvPr>
          <p:cNvSpPr/>
          <p:nvPr/>
        </p:nvSpPr>
        <p:spPr>
          <a:xfrm rot="9345399">
            <a:off x="2861569" y="5540291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9" name="Freihandform: Form 588">
            <a:extLst>
              <a:ext uri="{FF2B5EF4-FFF2-40B4-BE49-F238E27FC236}">
                <a16:creationId xmlns:a16="http://schemas.microsoft.com/office/drawing/2014/main" id="{4E5C9C92-1212-4B66-85E4-6CC7AEA2540B}"/>
              </a:ext>
            </a:extLst>
          </p:cNvPr>
          <p:cNvSpPr/>
          <p:nvPr/>
        </p:nvSpPr>
        <p:spPr>
          <a:xfrm>
            <a:off x="3017324" y="5892648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2" name="Freihandform: Form 591">
            <a:extLst>
              <a:ext uri="{FF2B5EF4-FFF2-40B4-BE49-F238E27FC236}">
                <a16:creationId xmlns:a16="http://schemas.microsoft.com/office/drawing/2014/main" id="{E64398E3-4C22-489B-B4DA-2859575E48D3}"/>
              </a:ext>
            </a:extLst>
          </p:cNvPr>
          <p:cNvSpPr/>
          <p:nvPr/>
        </p:nvSpPr>
        <p:spPr>
          <a:xfrm>
            <a:off x="3531536" y="6562091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3" name="Freihandform: Form 592">
            <a:extLst>
              <a:ext uri="{FF2B5EF4-FFF2-40B4-BE49-F238E27FC236}">
                <a16:creationId xmlns:a16="http://schemas.microsoft.com/office/drawing/2014/main" id="{31556A05-2D71-4CDB-B452-7DC37943207C}"/>
              </a:ext>
            </a:extLst>
          </p:cNvPr>
          <p:cNvSpPr/>
          <p:nvPr/>
        </p:nvSpPr>
        <p:spPr>
          <a:xfrm>
            <a:off x="3709937" y="6512813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5" name="Freihandform: Form 594">
            <a:extLst>
              <a:ext uri="{FF2B5EF4-FFF2-40B4-BE49-F238E27FC236}">
                <a16:creationId xmlns:a16="http://schemas.microsoft.com/office/drawing/2014/main" id="{76850FE2-F8C2-4DA5-847D-78841AAD7C2C}"/>
              </a:ext>
            </a:extLst>
          </p:cNvPr>
          <p:cNvSpPr/>
          <p:nvPr/>
        </p:nvSpPr>
        <p:spPr>
          <a:xfrm>
            <a:off x="2984087" y="4503239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8" name="Freihandform: Form 597">
            <a:extLst>
              <a:ext uri="{FF2B5EF4-FFF2-40B4-BE49-F238E27FC236}">
                <a16:creationId xmlns:a16="http://schemas.microsoft.com/office/drawing/2014/main" id="{F847CE99-AD66-4010-AFD9-06C25F4D40AD}"/>
              </a:ext>
            </a:extLst>
          </p:cNvPr>
          <p:cNvSpPr/>
          <p:nvPr/>
        </p:nvSpPr>
        <p:spPr>
          <a:xfrm>
            <a:off x="3493955" y="4161413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6" name="Freihandform: Form 595">
            <a:extLst>
              <a:ext uri="{FF2B5EF4-FFF2-40B4-BE49-F238E27FC236}">
                <a16:creationId xmlns:a16="http://schemas.microsoft.com/office/drawing/2014/main" id="{6F84085C-6036-4C5C-8E1E-2B0707C142B6}"/>
              </a:ext>
            </a:extLst>
          </p:cNvPr>
          <p:cNvSpPr/>
          <p:nvPr/>
        </p:nvSpPr>
        <p:spPr>
          <a:xfrm>
            <a:off x="3444799" y="4413484"/>
            <a:ext cx="429843" cy="724529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7" name="Freihandform: Form 596">
            <a:extLst>
              <a:ext uri="{FF2B5EF4-FFF2-40B4-BE49-F238E27FC236}">
                <a16:creationId xmlns:a16="http://schemas.microsoft.com/office/drawing/2014/main" id="{7524A9E8-E57D-4113-8523-A2C8F7BCF7A9}"/>
              </a:ext>
            </a:extLst>
          </p:cNvPr>
          <p:cNvSpPr/>
          <p:nvPr/>
        </p:nvSpPr>
        <p:spPr>
          <a:xfrm rot="19333121">
            <a:off x="3614406" y="4740093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9" name="Freihandform: Form 598">
            <a:extLst>
              <a:ext uri="{FF2B5EF4-FFF2-40B4-BE49-F238E27FC236}">
                <a16:creationId xmlns:a16="http://schemas.microsoft.com/office/drawing/2014/main" id="{AF257159-79ED-45C1-8806-2158A83837CF}"/>
              </a:ext>
            </a:extLst>
          </p:cNvPr>
          <p:cNvSpPr/>
          <p:nvPr/>
        </p:nvSpPr>
        <p:spPr>
          <a:xfrm rot="18081682">
            <a:off x="3539069" y="3967007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0" name="Freihandform: Form 599">
            <a:extLst>
              <a:ext uri="{FF2B5EF4-FFF2-40B4-BE49-F238E27FC236}">
                <a16:creationId xmlns:a16="http://schemas.microsoft.com/office/drawing/2014/main" id="{C27C22AC-5EFC-40AB-B9AC-D91F78CDC7DE}"/>
              </a:ext>
            </a:extLst>
          </p:cNvPr>
          <p:cNvSpPr/>
          <p:nvPr/>
        </p:nvSpPr>
        <p:spPr>
          <a:xfrm rot="3822015">
            <a:off x="4492004" y="3456128"/>
            <a:ext cx="429843" cy="724529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1" name="Freihandform: Form 600">
            <a:extLst>
              <a:ext uri="{FF2B5EF4-FFF2-40B4-BE49-F238E27FC236}">
                <a16:creationId xmlns:a16="http://schemas.microsoft.com/office/drawing/2014/main" id="{355493FB-8CA7-44A3-A843-0EAC8494CE2F}"/>
              </a:ext>
            </a:extLst>
          </p:cNvPr>
          <p:cNvSpPr/>
          <p:nvPr/>
        </p:nvSpPr>
        <p:spPr>
          <a:xfrm>
            <a:off x="4289784" y="3962002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2" name="Freihandform: Form 601">
            <a:extLst>
              <a:ext uri="{FF2B5EF4-FFF2-40B4-BE49-F238E27FC236}">
                <a16:creationId xmlns:a16="http://schemas.microsoft.com/office/drawing/2014/main" id="{CA90346A-216A-4F6D-949C-D4BD8D15E008}"/>
              </a:ext>
            </a:extLst>
          </p:cNvPr>
          <p:cNvSpPr/>
          <p:nvPr/>
        </p:nvSpPr>
        <p:spPr>
          <a:xfrm>
            <a:off x="4303483" y="3914592"/>
            <a:ext cx="174680" cy="124770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4" name="Freihandform: Form 603">
            <a:extLst>
              <a:ext uri="{FF2B5EF4-FFF2-40B4-BE49-F238E27FC236}">
                <a16:creationId xmlns:a16="http://schemas.microsoft.com/office/drawing/2014/main" id="{DB50AE4E-50A2-4BB9-AA47-673EC4EBD94F}"/>
              </a:ext>
            </a:extLst>
          </p:cNvPr>
          <p:cNvSpPr/>
          <p:nvPr/>
        </p:nvSpPr>
        <p:spPr>
          <a:xfrm>
            <a:off x="10503094" y="417281"/>
            <a:ext cx="1083471" cy="877412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5" name="Freihandform: Form 604">
            <a:extLst>
              <a:ext uri="{FF2B5EF4-FFF2-40B4-BE49-F238E27FC236}">
                <a16:creationId xmlns:a16="http://schemas.microsoft.com/office/drawing/2014/main" id="{9ED9D6AA-135D-4A39-8265-04124FA7B177}"/>
              </a:ext>
            </a:extLst>
          </p:cNvPr>
          <p:cNvSpPr/>
          <p:nvPr/>
        </p:nvSpPr>
        <p:spPr>
          <a:xfrm>
            <a:off x="9836072" y="-147421"/>
            <a:ext cx="345602" cy="199592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6" name="Freihandform: Form 605">
            <a:extLst>
              <a:ext uri="{FF2B5EF4-FFF2-40B4-BE49-F238E27FC236}">
                <a16:creationId xmlns:a16="http://schemas.microsoft.com/office/drawing/2014/main" id="{0BC4D0BB-C0C1-4EB3-8D4D-768C59BACFC0}"/>
              </a:ext>
            </a:extLst>
          </p:cNvPr>
          <p:cNvSpPr/>
          <p:nvPr/>
        </p:nvSpPr>
        <p:spPr>
          <a:xfrm rot="5400000">
            <a:off x="9985429" y="-116132"/>
            <a:ext cx="369408" cy="338712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7" name="Freihandform: Form 606">
            <a:extLst>
              <a:ext uri="{FF2B5EF4-FFF2-40B4-BE49-F238E27FC236}">
                <a16:creationId xmlns:a16="http://schemas.microsoft.com/office/drawing/2014/main" id="{FB3F801E-1F1A-4581-BDE6-C41AD84E97E5}"/>
              </a:ext>
            </a:extLst>
          </p:cNvPr>
          <p:cNvSpPr/>
          <p:nvPr/>
        </p:nvSpPr>
        <p:spPr>
          <a:xfrm>
            <a:off x="10379204" y="88150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8" name="Freihandform: Form 607">
            <a:extLst>
              <a:ext uri="{FF2B5EF4-FFF2-40B4-BE49-F238E27FC236}">
                <a16:creationId xmlns:a16="http://schemas.microsoft.com/office/drawing/2014/main" id="{321064A6-F7CB-4841-AE55-420109C8C6BC}"/>
              </a:ext>
            </a:extLst>
          </p:cNvPr>
          <p:cNvSpPr/>
          <p:nvPr/>
        </p:nvSpPr>
        <p:spPr>
          <a:xfrm rot="19978386">
            <a:off x="10209658" y="-231885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9" name="Freihandform: Form 608">
            <a:extLst>
              <a:ext uri="{FF2B5EF4-FFF2-40B4-BE49-F238E27FC236}">
                <a16:creationId xmlns:a16="http://schemas.microsoft.com/office/drawing/2014/main" id="{3DDB2CEE-10D0-4C06-AF8D-C0DEC034C2EE}"/>
              </a:ext>
            </a:extLst>
          </p:cNvPr>
          <p:cNvSpPr/>
          <p:nvPr/>
        </p:nvSpPr>
        <p:spPr>
          <a:xfrm rot="19978386">
            <a:off x="20099608" y="-6760515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0" name="Freihandform: Form 609">
            <a:extLst>
              <a:ext uri="{FF2B5EF4-FFF2-40B4-BE49-F238E27FC236}">
                <a16:creationId xmlns:a16="http://schemas.microsoft.com/office/drawing/2014/main" id="{C7233274-4200-4795-A9CE-698774D29250}"/>
              </a:ext>
            </a:extLst>
          </p:cNvPr>
          <p:cNvSpPr/>
          <p:nvPr/>
        </p:nvSpPr>
        <p:spPr>
          <a:xfrm>
            <a:off x="11255668" y="1378257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1" name="Freihandform: Form 610">
            <a:extLst>
              <a:ext uri="{FF2B5EF4-FFF2-40B4-BE49-F238E27FC236}">
                <a16:creationId xmlns:a16="http://schemas.microsoft.com/office/drawing/2014/main" id="{FD82154E-C8E6-4FE3-BE23-6486FC88FBB0}"/>
              </a:ext>
            </a:extLst>
          </p:cNvPr>
          <p:cNvSpPr/>
          <p:nvPr/>
        </p:nvSpPr>
        <p:spPr>
          <a:xfrm rot="8015962">
            <a:off x="11330536" y="1577223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3" name="Freihandform: Form 612">
            <a:extLst>
              <a:ext uri="{FF2B5EF4-FFF2-40B4-BE49-F238E27FC236}">
                <a16:creationId xmlns:a16="http://schemas.microsoft.com/office/drawing/2014/main" id="{D182CC23-C56E-4AA1-968D-776F56B67EF2}"/>
              </a:ext>
            </a:extLst>
          </p:cNvPr>
          <p:cNvSpPr/>
          <p:nvPr/>
        </p:nvSpPr>
        <p:spPr>
          <a:xfrm rot="8247246">
            <a:off x="11314946" y="-304262"/>
            <a:ext cx="1083471" cy="877412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4" name="Freihandform: Form 613">
            <a:extLst>
              <a:ext uri="{FF2B5EF4-FFF2-40B4-BE49-F238E27FC236}">
                <a16:creationId xmlns:a16="http://schemas.microsoft.com/office/drawing/2014/main" id="{D325C615-8AE2-4713-8FE2-73F76B6C9F27}"/>
              </a:ext>
            </a:extLst>
          </p:cNvPr>
          <p:cNvSpPr/>
          <p:nvPr/>
        </p:nvSpPr>
        <p:spPr>
          <a:xfrm>
            <a:off x="10941765" y="-276287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5" name="Freihandform: Form 614">
            <a:extLst>
              <a:ext uri="{FF2B5EF4-FFF2-40B4-BE49-F238E27FC236}">
                <a16:creationId xmlns:a16="http://schemas.microsoft.com/office/drawing/2014/main" id="{BBBBCCFC-76C2-444C-96DD-24EAAEC5A7D3}"/>
              </a:ext>
            </a:extLst>
          </p:cNvPr>
          <p:cNvSpPr/>
          <p:nvPr/>
        </p:nvSpPr>
        <p:spPr>
          <a:xfrm>
            <a:off x="11474799" y="953731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6" name="Freihandform: Form 615">
            <a:extLst>
              <a:ext uri="{FF2B5EF4-FFF2-40B4-BE49-F238E27FC236}">
                <a16:creationId xmlns:a16="http://schemas.microsoft.com/office/drawing/2014/main" id="{D8C23189-EE6C-4FDE-BC4C-9639C8BA1484}"/>
              </a:ext>
            </a:extLst>
          </p:cNvPr>
          <p:cNvSpPr/>
          <p:nvPr/>
        </p:nvSpPr>
        <p:spPr>
          <a:xfrm rot="7068679">
            <a:off x="11507507" y="408862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7" name="Freihandform: Form 616">
            <a:extLst>
              <a:ext uri="{FF2B5EF4-FFF2-40B4-BE49-F238E27FC236}">
                <a16:creationId xmlns:a16="http://schemas.microsoft.com/office/drawing/2014/main" id="{20484D86-8242-478C-BBCB-099B4C1153AB}"/>
              </a:ext>
            </a:extLst>
          </p:cNvPr>
          <p:cNvSpPr/>
          <p:nvPr/>
        </p:nvSpPr>
        <p:spPr>
          <a:xfrm rot="2176516">
            <a:off x="11637223" y="92769"/>
            <a:ext cx="629255" cy="664706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8" name="Freihandform: Form 617">
            <a:extLst>
              <a:ext uri="{FF2B5EF4-FFF2-40B4-BE49-F238E27FC236}">
                <a16:creationId xmlns:a16="http://schemas.microsoft.com/office/drawing/2014/main" id="{EE85A140-AF89-4008-9EA3-3BC5423CEFD3}"/>
              </a:ext>
            </a:extLst>
          </p:cNvPr>
          <p:cNvSpPr/>
          <p:nvPr/>
        </p:nvSpPr>
        <p:spPr>
          <a:xfrm rot="6379731">
            <a:off x="11863398" y="806900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Freihandform: Form 45">
            <a:extLst>
              <a:ext uri="{FF2B5EF4-FFF2-40B4-BE49-F238E27FC236}">
                <a16:creationId xmlns:a16="http://schemas.microsoft.com/office/drawing/2014/main" id="{13036C50-E923-4778-AF32-A81B11EA46AA}"/>
              </a:ext>
            </a:extLst>
          </p:cNvPr>
          <p:cNvSpPr/>
          <p:nvPr/>
        </p:nvSpPr>
        <p:spPr>
          <a:xfrm>
            <a:off x="15173325" y="4138613"/>
            <a:ext cx="5067300" cy="3057525"/>
          </a:xfrm>
          <a:custGeom>
            <a:avLst/>
            <a:gdLst>
              <a:gd name="connsiteX0" fmla="*/ 1957388 w 5067300"/>
              <a:gd name="connsiteY0" fmla="*/ 2405062 h 3057525"/>
              <a:gd name="connsiteX1" fmla="*/ 1619250 w 5067300"/>
              <a:gd name="connsiteY1" fmla="*/ 1790700 h 3057525"/>
              <a:gd name="connsiteX2" fmla="*/ 828675 w 5067300"/>
              <a:gd name="connsiteY2" fmla="*/ 1552575 h 3057525"/>
              <a:gd name="connsiteX3" fmla="*/ 0 w 5067300"/>
              <a:gd name="connsiteY3" fmla="*/ 1833562 h 3057525"/>
              <a:gd name="connsiteX4" fmla="*/ 519113 w 5067300"/>
              <a:gd name="connsiteY4" fmla="*/ 1885950 h 3057525"/>
              <a:gd name="connsiteX5" fmla="*/ 938213 w 5067300"/>
              <a:gd name="connsiteY5" fmla="*/ 1766887 h 3057525"/>
              <a:gd name="connsiteX6" fmla="*/ 1447800 w 5067300"/>
              <a:gd name="connsiteY6" fmla="*/ 2019300 h 3057525"/>
              <a:gd name="connsiteX7" fmla="*/ 1709738 w 5067300"/>
              <a:gd name="connsiteY7" fmla="*/ 2466975 h 3057525"/>
              <a:gd name="connsiteX8" fmla="*/ 2028825 w 5067300"/>
              <a:gd name="connsiteY8" fmla="*/ 3000375 h 3057525"/>
              <a:gd name="connsiteX9" fmla="*/ 2800350 w 5067300"/>
              <a:gd name="connsiteY9" fmla="*/ 3057525 h 3057525"/>
              <a:gd name="connsiteX10" fmla="*/ 3128963 w 5067300"/>
              <a:gd name="connsiteY10" fmla="*/ 2824162 h 3057525"/>
              <a:gd name="connsiteX11" fmla="*/ 3448050 w 5067300"/>
              <a:gd name="connsiteY11" fmla="*/ 2214562 h 3057525"/>
              <a:gd name="connsiteX12" fmla="*/ 3852863 w 5067300"/>
              <a:gd name="connsiteY12" fmla="*/ 1647825 h 3057525"/>
              <a:gd name="connsiteX13" fmla="*/ 4319588 w 5067300"/>
              <a:gd name="connsiteY13" fmla="*/ 1628775 h 3057525"/>
              <a:gd name="connsiteX14" fmla="*/ 4767263 w 5067300"/>
              <a:gd name="connsiteY14" fmla="*/ 1557337 h 3057525"/>
              <a:gd name="connsiteX15" fmla="*/ 5048250 w 5067300"/>
              <a:gd name="connsiteY15" fmla="*/ 1343025 h 3057525"/>
              <a:gd name="connsiteX16" fmla="*/ 5067300 w 5067300"/>
              <a:gd name="connsiteY16" fmla="*/ 1290637 h 3057525"/>
              <a:gd name="connsiteX17" fmla="*/ 5062538 w 5067300"/>
              <a:gd name="connsiteY17" fmla="*/ 1123950 h 3057525"/>
              <a:gd name="connsiteX18" fmla="*/ 4733925 w 5067300"/>
              <a:gd name="connsiteY18" fmla="*/ 1281112 h 3057525"/>
              <a:gd name="connsiteX19" fmla="*/ 4191000 w 5067300"/>
              <a:gd name="connsiteY19" fmla="*/ 1233487 h 3057525"/>
              <a:gd name="connsiteX20" fmla="*/ 3448050 w 5067300"/>
              <a:gd name="connsiteY20" fmla="*/ 1490662 h 3057525"/>
              <a:gd name="connsiteX21" fmla="*/ 3190875 w 5067300"/>
              <a:gd name="connsiteY21" fmla="*/ 2038350 h 3057525"/>
              <a:gd name="connsiteX22" fmla="*/ 3133725 w 5067300"/>
              <a:gd name="connsiteY22" fmla="*/ 1243012 h 3057525"/>
              <a:gd name="connsiteX23" fmla="*/ 3305175 w 5067300"/>
              <a:gd name="connsiteY23" fmla="*/ 714375 h 3057525"/>
              <a:gd name="connsiteX24" fmla="*/ 3810000 w 5067300"/>
              <a:gd name="connsiteY24" fmla="*/ 609600 h 3057525"/>
              <a:gd name="connsiteX25" fmla="*/ 3886200 w 5067300"/>
              <a:gd name="connsiteY25" fmla="*/ 847725 h 3057525"/>
              <a:gd name="connsiteX26" fmla="*/ 3695700 w 5067300"/>
              <a:gd name="connsiteY26" fmla="*/ 985837 h 3057525"/>
              <a:gd name="connsiteX27" fmla="*/ 3590925 w 5067300"/>
              <a:gd name="connsiteY27" fmla="*/ 942975 h 3057525"/>
              <a:gd name="connsiteX28" fmla="*/ 3538538 w 5067300"/>
              <a:gd name="connsiteY28" fmla="*/ 1109662 h 3057525"/>
              <a:gd name="connsiteX29" fmla="*/ 3805238 w 5067300"/>
              <a:gd name="connsiteY29" fmla="*/ 1162050 h 3057525"/>
              <a:gd name="connsiteX30" fmla="*/ 4276725 w 5067300"/>
              <a:gd name="connsiteY30" fmla="*/ 871537 h 3057525"/>
              <a:gd name="connsiteX31" fmla="*/ 4286250 w 5067300"/>
              <a:gd name="connsiteY31" fmla="*/ 500062 h 3057525"/>
              <a:gd name="connsiteX32" fmla="*/ 3952875 w 5067300"/>
              <a:gd name="connsiteY32" fmla="*/ 295275 h 3057525"/>
              <a:gd name="connsiteX33" fmla="*/ 3171825 w 5067300"/>
              <a:gd name="connsiteY33" fmla="*/ 466725 h 3057525"/>
              <a:gd name="connsiteX34" fmla="*/ 2771775 w 5067300"/>
              <a:gd name="connsiteY34" fmla="*/ 795337 h 3057525"/>
              <a:gd name="connsiteX35" fmla="*/ 2805113 w 5067300"/>
              <a:gd name="connsiteY35" fmla="*/ 1281112 h 3057525"/>
              <a:gd name="connsiteX36" fmla="*/ 2962275 w 5067300"/>
              <a:gd name="connsiteY36" fmla="*/ 2124075 h 3057525"/>
              <a:gd name="connsiteX37" fmla="*/ 2671763 w 5067300"/>
              <a:gd name="connsiteY37" fmla="*/ 1452562 h 3057525"/>
              <a:gd name="connsiteX38" fmla="*/ 2557463 w 5067300"/>
              <a:gd name="connsiteY38" fmla="*/ 209550 h 3057525"/>
              <a:gd name="connsiteX39" fmla="*/ 2514600 w 5067300"/>
              <a:gd name="connsiteY39" fmla="*/ 0 h 3057525"/>
              <a:gd name="connsiteX40" fmla="*/ 2100263 w 5067300"/>
              <a:gd name="connsiteY40" fmla="*/ 204787 h 3057525"/>
              <a:gd name="connsiteX41" fmla="*/ 1947863 w 5067300"/>
              <a:gd name="connsiteY41" fmla="*/ 714375 h 3057525"/>
              <a:gd name="connsiteX42" fmla="*/ 2252663 w 5067300"/>
              <a:gd name="connsiteY42" fmla="*/ 533400 h 3057525"/>
              <a:gd name="connsiteX43" fmla="*/ 2362200 w 5067300"/>
              <a:gd name="connsiteY43" fmla="*/ 280987 h 3057525"/>
              <a:gd name="connsiteX44" fmla="*/ 2386013 w 5067300"/>
              <a:gd name="connsiteY44" fmla="*/ 1352550 h 3057525"/>
              <a:gd name="connsiteX45" fmla="*/ 2309813 w 5067300"/>
              <a:gd name="connsiteY45" fmla="*/ 1952625 h 3057525"/>
              <a:gd name="connsiteX46" fmla="*/ 1785938 w 5067300"/>
              <a:gd name="connsiteY46" fmla="*/ 1085850 h 3057525"/>
              <a:gd name="connsiteX47" fmla="*/ 1600200 w 5067300"/>
              <a:gd name="connsiteY47" fmla="*/ 395287 h 3057525"/>
              <a:gd name="connsiteX48" fmla="*/ 1243013 w 5067300"/>
              <a:gd name="connsiteY48" fmla="*/ 404812 h 3057525"/>
              <a:gd name="connsiteX49" fmla="*/ 928688 w 5067300"/>
              <a:gd name="connsiteY49" fmla="*/ 166687 h 3057525"/>
              <a:gd name="connsiteX50" fmla="*/ 519113 w 5067300"/>
              <a:gd name="connsiteY50" fmla="*/ 333375 h 3057525"/>
              <a:gd name="connsiteX51" fmla="*/ 728663 w 5067300"/>
              <a:gd name="connsiteY51" fmla="*/ 561975 h 3057525"/>
              <a:gd name="connsiteX52" fmla="*/ 1143000 w 5067300"/>
              <a:gd name="connsiteY52" fmla="*/ 590550 h 3057525"/>
              <a:gd name="connsiteX53" fmla="*/ 1343025 w 5067300"/>
              <a:gd name="connsiteY53" fmla="*/ 842962 h 3057525"/>
              <a:gd name="connsiteX54" fmla="*/ 1538288 w 5067300"/>
              <a:gd name="connsiteY54" fmla="*/ 938212 h 3057525"/>
              <a:gd name="connsiteX55" fmla="*/ 1657350 w 5067300"/>
              <a:gd name="connsiteY55" fmla="*/ 1557337 h 3057525"/>
              <a:gd name="connsiteX56" fmla="*/ 1957388 w 5067300"/>
              <a:gd name="connsiteY56" fmla="*/ 2405062 h 305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5067300" h="3057525">
                <a:moveTo>
                  <a:pt x="1957388" y="2405062"/>
                </a:moveTo>
                <a:lnTo>
                  <a:pt x="1619250" y="1790700"/>
                </a:lnTo>
                <a:lnTo>
                  <a:pt x="828675" y="1552575"/>
                </a:lnTo>
                <a:lnTo>
                  <a:pt x="0" y="1833562"/>
                </a:lnTo>
                <a:lnTo>
                  <a:pt x="519113" y="1885950"/>
                </a:lnTo>
                <a:lnTo>
                  <a:pt x="938213" y="1766887"/>
                </a:lnTo>
                <a:lnTo>
                  <a:pt x="1447800" y="2019300"/>
                </a:lnTo>
                <a:lnTo>
                  <a:pt x="1709738" y="2466975"/>
                </a:lnTo>
                <a:lnTo>
                  <a:pt x="2028825" y="3000375"/>
                </a:lnTo>
                <a:lnTo>
                  <a:pt x="2800350" y="3057525"/>
                </a:lnTo>
                <a:lnTo>
                  <a:pt x="3128963" y="2824162"/>
                </a:lnTo>
                <a:lnTo>
                  <a:pt x="3448050" y="2214562"/>
                </a:lnTo>
                <a:lnTo>
                  <a:pt x="3852863" y="1647825"/>
                </a:lnTo>
                <a:lnTo>
                  <a:pt x="4319588" y="1628775"/>
                </a:lnTo>
                <a:lnTo>
                  <a:pt x="4767263" y="1557337"/>
                </a:lnTo>
                <a:lnTo>
                  <a:pt x="5048250" y="1343025"/>
                </a:lnTo>
                <a:lnTo>
                  <a:pt x="5067300" y="1290637"/>
                </a:lnTo>
                <a:lnTo>
                  <a:pt x="5062538" y="1123950"/>
                </a:lnTo>
                <a:lnTo>
                  <a:pt x="4733925" y="1281112"/>
                </a:lnTo>
                <a:lnTo>
                  <a:pt x="4191000" y="1233487"/>
                </a:lnTo>
                <a:lnTo>
                  <a:pt x="3448050" y="1490662"/>
                </a:lnTo>
                <a:lnTo>
                  <a:pt x="3190875" y="2038350"/>
                </a:lnTo>
                <a:lnTo>
                  <a:pt x="3133725" y="1243012"/>
                </a:lnTo>
                <a:lnTo>
                  <a:pt x="3305175" y="714375"/>
                </a:lnTo>
                <a:lnTo>
                  <a:pt x="3810000" y="609600"/>
                </a:lnTo>
                <a:lnTo>
                  <a:pt x="3886200" y="847725"/>
                </a:lnTo>
                <a:lnTo>
                  <a:pt x="3695700" y="985837"/>
                </a:lnTo>
                <a:lnTo>
                  <a:pt x="3590925" y="942975"/>
                </a:lnTo>
                <a:lnTo>
                  <a:pt x="3538538" y="1109662"/>
                </a:lnTo>
                <a:lnTo>
                  <a:pt x="3805238" y="1162050"/>
                </a:lnTo>
                <a:lnTo>
                  <a:pt x="4276725" y="871537"/>
                </a:lnTo>
                <a:lnTo>
                  <a:pt x="4286250" y="500062"/>
                </a:lnTo>
                <a:lnTo>
                  <a:pt x="3952875" y="295275"/>
                </a:lnTo>
                <a:lnTo>
                  <a:pt x="3171825" y="466725"/>
                </a:lnTo>
                <a:lnTo>
                  <a:pt x="2771775" y="795337"/>
                </a:lnTo>
                <a:lnTo>
                  <a:pt x="2805113" y="1281112"/>
                </a:lnTo>
                <a:lnTo>
                  <a:pt x="2962275" y="2124075"/>
                </a:lnTo>
                <a:lnTo>
                  <a:pt x="2671763" y="1452562"/>
                </a:lnTo>
                <a:lnTo>
                  <a:pt x="2557463" y="209550"/>
                </a:lnTo>
                <a:lnTo>
                  <a:pt x="2514600" y="0"/>
                </a:lnTo>
                <a:lnTo>
                  <a:pt x="2100263" y="204787"/>
                </a:lnTo>
                <a:lnTo>
                  <a:pt x="1947863" y="714375"/>
                </a:lnTo>
                <a:lnTo>
                  <a:pt x="2252663" y="533400"/>
                </a:lnTo>
                <a:lnTo>
                  <a:pt x="2362200" y="280987"/>
                </a:lnTo>
                <a:lnTo>
                  <a:pt x="2386013" y="1352550"/>
                </a:lnTo>
                <a:lnTo>
                  <a:pt x="2309813" y="1952625"/>
                </a:lnTo>
                <a:lnTo>
                  <a:pt x="1785938" y="1085850"/>
                </a:lnTo>
                <a:lnTo>
                  <a:pt x="1600200" y="395287"/>
                </a:lnTo>
                <a:lnTo>
                  <a:pt x="1243013" y="404812"/>
                </a:lnTo>
                <a:lnTo>
                  <a:pt x="928688" y="166687"/>
                </a:lnTo>
                <a:lnTo>
                  <a:pt x="519113" y="333375"/>
                </a:lnTo>
                <a:lnTo>
                  <a:pt x="728663" y="561975"/>
                </a:lnTo>
                <a:lnTo>
                  <a:pt x="1143000" y="590550"/>
                </a:lnTo>
                <a:lnTo>
                  <a:pt x="1343025" y="842962"/>
                </a:lnTo>
                <a:lnTo>
                  <a:pt x="1538288" y="938212"/>
                </a:lnTo>
                <a:lnTo>
                  <a:pt x="1657350" y="1557337"/>
                </a:lnTo>
                <a:lnTo>
                  <a:pt x="1957388" y="240506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9" name="Gruppieren 48">
            <a:extLst>
              <a:ext uri="{FF2B5EF4-FFF2-40B4-BE49-F238E27FC236}">
                <a16:creationId xmlns:a16="http://schemas.microsoft.com/office/drawing/2014/main" id="{530602C1-94CD-4FDB-A550-7DBC8F41FD40}"/>
              </a:ext>
            </a:extLst>
          </p:cNvPr>
          <p:cNvGrpSpPr/>
          <p:nvPr/>
        </p:nvGrpSpPr>
        <p:grpSpPr>
          <a:xfrm rot="21244133">
            <a:off x="10647878" y="-80699"/>
            <a:ext cx="698556" cy="455228"/>
            <a:chOff x="14700482" y="616503"/>
            <a:chExt cx="1116528" cy="727608"/>
          </a:xfrm>
        </p:grpSpPr>
        <p:sp>
          <p:nvSpPr>
            <p:cNvPr id="619" name="Freihandform: Form 618">
              <a:extLst>
                <a:ext uri="{FF2B5EF4-FFF2-40B4-BE49-F238E27FC236}">
                  <a16:creationId xmlns:a16="http://schemas.microsoft.com/office/drawing/2014/main" id="{C69F99AE-4038-498C-B7E1-672CC1DE9541}"/>
                </a:ext>
              </a:extLst>
            </p:cNvPr>
            <p:cNvSpPr/>
            <p:nvPr/>
          </p:nvSpPr>
          <p:spPr>
            <a:xfrm>
              <a:off x="14808511" y="616503"/>
              <a:ext cx="895835" cy="727608"/>
            </a:xfrm>
            <a:custGeom>
              <a:avLst/>
              <a:gdLst>
                <a:gd name="connsiteX0" fmla="*/ 1957388 w 5067300"/>
                <a:gd name="connsiteY0" fmla="*/ 2405062 h 3057525"/>
                <a:gd name="connsiteX1" fmla="*/ 1619250 w 5067300"/>
                <a:gd name="connsiteY1" fmla="*/ 1790700 h 3057525"/>
                <a:gd name="connsiteX2" fmla="*/ 828675 w 5067300"/>
                <a:gd name="connsiteY2" fmla="*/ 1552575 h 3057525"/>
                <a:gd name="connsiteX3" fmla="*/ 0 w 5067300"/>
                <a:gd name="connsiteY3" fmla="*/ 1833562 h 3057525"/>
                <a:gd name="connsiteX4" fmla="*/ 519113 w 5067300"/>
                <a:gd name="connsiteY4" fmla="*/ 1885950 h 3057525"/>
                <a:gd name="connsiteX5" fmla="*/ 938213 w 5067300"/>
                <a:gd name="connsiteY5" fmla="*/ 1766887 h 3057525"/>
                <a:gd name="connsiteX6" fmla="*/ 1447800 w 5067300"/>
                <a:gd name="connsiteY6" fmla="*/ 2019300 h 3057525"/>
                <a:gd name="connsiteX7" fmla="*/ 1709738 w 5067300"/>
                <a:gd name="connsiteY7" fmla="*/ 2466975 h 3057525"/>
                <a:gd name="connsiteX8" fmla="*/ 2028825 w 5067300"/>
                <a:gd name="connsiteY8" fmla="*/ 3000375 h 3057525"/>
                <a:gd name="connsiteX9" fmla="*/ 2800350 w 5067300"/>
                <a:gd name="connsiteY9" fmla="*/ 3057525 h 3057525"/>
                <a:gd name="connsiteX10" fmla="*/ 3128963 w 5067300"/>
                <a:gd name="connsiteY10" fmla="*/ 2824162 h 3057525"/>
                <a:gd name="connsiteX11" fmla="*/ 3448050 w 5067300"/>
                <a:gd name="connsiteY11" fmla="*/ 2214562 h 3057525"/>
                <a:gd name="connsiteX12" fmla="*/ 3852863 w 5067300"/>
                <a:gd name="connsiteY12" fmla="*/ 1647825 h 3057525"/>
                <a:gd name="connsiteX13" fmla="*/ 4319588 w 5067300"/>
                <a:gd name="connsiteY13" fmla="*/ 1628775 h 3057525"/>
                <a:gd name="connsiteX14" fmla="*/ 4767263 w 5067300"/>
                <a:gd name="connsiteY14" fmla="*/ 1557337 h 3057525"/>
                <a:gd name="connsiteX15" fmla="*/ 5048250 w 5067300"/>
                <a:gd name="connsiteY15" fmla="*/ 1343025 h 3057525"/>
                <a:gd name="connsiteX16" fmla="*/ 5067300 w 5067300"/>
                <a:gd name="connsiteY16" fmla="*/ 1290637 h 3057525"/>
                <a:gd name="connsiteX17" fmla="*/ 5062538 w 5067300"/>
                <a:gd name="connsiteY17" fmla="*/ 1123950 h 3057525"/>
                <a:gd name="connsiteX18" fmla="*/ 4733925 w 5067300"/>
                <a:gd name="connsiteY18" fmla="*/ 1281112 h 3057525"/>
                <a:gd name="connsiteX19" fmla="*/ 4191000 w 5067300"/>
                <a:gd name="connsiteY19" fmla="*/ 1233487 h 3057525"/>
                <a:gd name="connsiteX20" fmla="*/ 3448050 w 5067300"/>
                <a:gd name="connsiteY20" fmla="*/ 1490662 h 3057525"/>
                <a:gd name="connsiteX21" fmla="*/ 3190875 w 5067300"/>
                <a:gd name="connsiteY21" fmla="*/ 2038350 h 3057525"/>
                <a:gd name="connsiteX22" fmla="*/ 3133725 w 5067300"/>
                <a:gd name="connsiteY22" fmla="*/ 1243012 h 3057525"/>
                <a:gd name="connsiteX23" fmla="*/ 3305175 w 5067300"/>
                <a:gd name="connsiteY23" fmla="*/ 714375 h 3057525"/>
                <a:gd name="connsiteX24" fmla="*/ 3810000 w 5067300"/>
                <a:gd name="connsiteY24" fmla="*/ 609600 h 3057525"/>
                <a:gd name="connsiteX25" fmla="*/ 3886200 w 5067300"/>
                <a:gd name="connsiteY25" fmla="*/ 847725 h 3057525"/>
                <a:gd name="connsiteX26" fmla="*/ 3695700 w 5067300"/>
                <a:gd name="connsiteY26" fmla="*/ 985837 h 3057525"/>
                <a:gd name="connsiteX27" fmla="*/ 3590925 w 5067300"/>
                <a:gd name="connsiteY27" fmla="*/ 942975 h 3057525"/>
                <a:gd name="connsiteX28" fmla="*/ 3538538 w 5067300"/>
                <a:gd name="connsiteY28" fmla="*/ 1109662 h 3057525"/>
                <a:gd name="connsiteX29" fmla="*/ 3805238 w 5067300"/>
                <a:gd name="connsiteY29" fmla="*/ 1162050 h 3057525"/>
                <a:gd name="connsiteX30" fmla="*/ 4276725 w 5067300"/>
                <a:gd name="connsiteY30" fmla="*/ 871537 h 3057525"/>
                <a:gd name="connsiteX31" fmla="*/ 4286250 w 5067300"/>
                <a:gd name="connsiteY31" fmla="*/ 500062 h 3057525"/>
                <a:gd name="connsiteX32" fmla="*/ 3952875 w 5067300"/>
                <a:gd name="connsiteY32" fmla="*/ 295275 h 3057525"/>
                <a:gd name="connsiteX33" fmla="*/ 3171825 w 5067300"/>
                <a:gd name="connsiteY33" fmla="*/ 466725 h 3057525"/>
                <a:gd name="connsiteX34" fmla="*/ 2771775 w 5067300"/>
                <a:gd name="connsiteY34" fmla="*/ 795337 h 3057525"/>
                <a:gd name="connsiteX35" fmla="*/ 2805113 w 5067300"/>
                <a:gd name="connsiteY35" fmla="*/ 1281112 h 3057525"/>
                <a:gd name="connsiteX36" fmla="*/ 2962275 w 5067300"/>
                <a:gd name="connsiteY36" fmla="*/ 2124075 h 3057525"/>
                <a:gd name="connsiteX37" fmla="*/ 2671763 w 5067300"/>
                <a:gd name="connsiteY37" fmla="*/ 1452562 h 3057525"/>
                <a:gd name="connsiteX38" fmla="*/ 2557463 w 5067300"/>
                <a:gd name="connsiteY38" fmla="*/ 209550 h 3057525"/>
                <a:gd name="connsiteX39" fmla="*/ 2514600 w 5067300"/>
                <a:gd name="connsiteY39" fmla="*/ 0 h 3057525"/>
                <a:gd name="connsiteX40" fmla="*/ 2100263 w 5067300"/>
                <a:gd name="connsiteY40" fmla="*/ 204787 h 3057525"/>
                <a:gd name="connsiteX41" fmla="*/ 1947863 w 5067300"/>
                <a:gd name="connsiteY41" fmla="*/ 714375 h 3057525"/>
                <a:gd name="connsiteX42" fmla="*/ 2252663 w 5067300"/>
                <a:gd name="connsiteY42" fmla="*/ 533400 h 3057525"/>
                <a:gd name="connsiteX43" fmla="*/ 2362200 w 5067300"/>
                <a:gd name="connsiteY43" fmla="*/ 280987 h 3057525"/>
                <a:gd name="connsiteX44" fmla="*/ 2386013 w 5067300"/>
                <a:gd name="connsiteY44" fmla="*/ 1352550 h 3057525"/>
                <a:gd name="connsiteX45" fmla="*/ 2309813 w 5067300"/>
                <a:gd name="connsiteY45" fmla="*/ 1952625 h 3057525"/>
                <a:gd name="connsiteX46" fmla="*/ 1785938 w 5067300"/>
                <a:gd name="connsiteY46" fmla="*/ 1085850 h 3057525"/>
                <a:gd name="connsiteX47" fmla="*/ 1600200 w 5067300"/>
                <a:gd name="connsiteY47" fmla="*/ 395287 h 3057525"/>
                <a:gd name="connsiteX48" fmla="*/ 1243013 w 5067300"/>
                <a:gd name="connsiteY48" fmla="*/ 404812 h 3057525"/>
                <a:gd name="connsiteX49" fmla="*/ 928688 w 5067300"/>
                <a:gd name="connsiteY49" fmla="*/ 166687 h 3057525"/>
                <a:gd name="connsiteX50" fmla="*/ 519113 w 5067300"/>
                <a:gd name="connsiteY50" fmla="*/ 333375 h 3057525"/>
                <a:gd name="connsiteX51" fmla="*/ 728663 w 5067300"/>
                <a:gd name="connsiteY51" fmla="*/ 561975 h 3057525"/>
                <a:gd name="connsiteX52" fmla="*/ 1143000 w 5067300"/>
                <a:gd name="connsiteY52" fmla="*/ 590550 h 3057525"/>
                <a:gd name="connsiteX53" fmla="*/ 1343025 w 5067300"/>
                <a:gd name="connsiteY53" fmla="*/ 842962 h 3057525"/>
                <a:gd name="connsiteX54" fmla="*/ 1538288 w 5067300"/>
                <a:gd name="connsiteY54" fmla="*/ 938212 h 3057525"/>
                <a:gd name="connsiteX55" fmla="*/ 1657350 w 5067300"/>
                <a:gd name="connsiteY55" fmla="*/ 1557337 h 3057525"/>
                <a:gd name="connsiteX56" fmla="*/ 1957388 w 5067300"/>
                <a:gd name="connsiteY56" fmla="*/ 2405062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067300" h="3057525">
                  <a:moveTo>
                    <a:pt x="1957388" y="2405062"/>
                  </a:moveTo>
                  <a:lnTo>
                    <a:pt x="1619250" y="1790700"/>
                  </a:lnTo>
                  <a:lnTo>
                    <a:pt x="828675" y="1552575"/>
                  </a:lnTo>
                  <a:lnTo>
                    <a:pt x="0" y="1833562"/>
                  </a:lnTo>
                  <a:lnTo>
                    <a:pt x="519113" y="1885950"/>
                  </a:lnTo>
                  <a:lnTo>
                    <a:pt x="938213" y="1766887"/>
                  </a:lnTo>
                  <a:lnTo>
                    <a:pt x="1447800" y="2019300"/>
                  </a:lnTo>
                  <a:lnTo>
                    <a:pt x="1709738" y="2466975"/>
                  </a:lnTo>
                  <a:lnTo>
                    <a:pt x="2028825" y="3000375"/>
                  </a:lnTo>
                  <a:lnTo>
                    <a:pt x="2800350" y="3057525"/>
                  </a:lnTo>
                  <a:lnTo>
                    <a:pt x="3128963" y="2824162"/>
                  </a:lnTo>
                  <a:lnTo>
                    <a:pt x="3448050" y="2214562"/>
                  </a:lnTo>
                  <a:lnTo>
                    <a:pt x="3852863" y="1647825"/>
                  </a:lnTo>
                  <a:lnTo>
                    <a:pt x="4319588" y="1628775"/>
                  </a:lnTo>
                  <a:lnTo>
                    <a:pt x="4767263" y="1557337"/>
                  </a:lnTo>
                  <a:lnTo>
                    <a:pt x="5048250" y="1343025"/>
                  </a:lnTo>
                  <a:lnTo>
                    <a:pt x="5067300" y="1290637"/>
                  </a:lnTo>
                  <a:lnTo>
                    <a:pt x="5062538" y="1123950"/>
                  </a:lnTo>
                  <a:lnTo>
                    <a:pt x="4733925" y="1281112"/>
                  </a:lnTo>
                  <a:lnTo>
                    <a:pt x="4191000" y="1233487"/>
                  </a:lnTo>
                  <a:lnTo>
                    <a:pt x="3448050" y="1490662"/>
                  </a:lnTo>
                  <a:lnTo>
                    <a:pt x="3190875" y="2038350"/>
                  </a:lnTo>
                  <a:lnTo>
                    <a:pt x="3133725" y="1243012"/>
                  </a:lnTo>
                  <a:lnTo>
                    <a:pt x="3305175" y="714375"/>
                  </a:lnTo>
                  <a:lnTo>
                    <a:pt x="3810000" y="609600"/>
                  </a:lnTo>
                  <a:lnTo>
                    <a:pt x="3886200" y="847725"/>
                  </a:lnTo>
                  <a:lnTo>
                    <a:pt x="3695700" y="985837"/>
                  </a:lnTo>
                  <a:lnTo>
                    <a:pt x="3590925" y="942975"/>
                  </a:lnTo>
                  <a:lnTo>
                    <a:pt x="3538538" y="1109662"/>
                  </a:lnTo>
                  <a:lnTo>
                    <a:pt x="3805238" y="1162050"/>
                  </a:lnTo>
                  <a:lnTo>
                    <a:pt x="4276725" y="871537"/>
                  </a:lnTo>
                  <a:lnTo>
                    <a:pt x="4286250" y="500062"/>
                  </a:lnTo>
                  <a:lnTo>
                    <a:pt x="3952875" y="295275"/>
                  </a:lnTo>
                  <a:lnTo>
                    <a:pt x="3171825" y="466725"/>
                  </a:lnTo>
                  <a:lnTo>
                    <a:pt x="2771775" y="795337"/>
                  </a:lnTo>
                  <a:lnTo>
                    <a:pt x="2805113" y="1281112"/>
                  </a:lnTo>
                  <a:lnTo>
                    <a:pt x="2962275" y="2124075"/>
                  </a:lnTo>
                  <a:lnTo>
                    <a:pt x="2671763" y="1452562"/>
                  </a:lnTo>
                  <a:lnTo>
                    <a:pt x="2557463" y="209550"/>
                  </a:lnTo>
                  <a:lnTo>
                    <a:pt x="2514600" y="0"/>
                  </a:lnTo>
                  <a:lnTo>
                    <a:pt x="2100263" y="204787"/>
                  </a:lnTo>
                  <a:lnTo>
                    <a:pt x="1947863" y="714375"/>
                  </a:lnTo>
                  <a:lnTo>
                    <a:pt x="2252663" y="533400"/>
                  </a:lnTo>
                  <a:lnTo>
                    <a:pt x="2362200" y="280987"/>
                  </a:lnTo>
                  <a:lnTo>
                    <a:pt x="2386013" y="1352550"/>
                  </a:lnTo>
                  <a:lnTo>
                    <a:pt x="2309813" y="1952625"/>
                  </a:lnTo>
                  <a:lnTo>
                    <a:pt x="1785938" y="1085850"/>
                  </a:lnTo>
                  <a:lnTo>
                    <a:pt x="1600200" y="395287"/>
                  </a:lnTo>
                  <a:lnTo>
                    <a:pt x="1243013" y="404812"/>
                  </a:lnTo>
                  <a:lnTo>
                    <a:pt x="928688" y="166687"/>
                  </a:lnTo>
                  <a:lnTo>
                    <a:pt x="519113" y="333375"/>
                  </a:lnTo>
                  <a:lnTo>
                    <a:pt x="728663" y="561975"/>
                  </a:lnTo>
                  <a:lnTo>
                    <a:pt x="1143000" y="590550"/>
                  </a:lnTo>
                  <a:lnTo>
                    <a:pt x="1343025" y="842962"/>
                  </a:lnTo>
                  <a:lnTo>
                    <a:pt x="1538288" y="938212"/>
                  </a:lnTo>
                  <a:lnTo>
                    <a:pt x="1657350" y="1557337"/>
                  </a:lnTo>
                  <a:lnTo>
                    <a:pt x="1957388" y="2405062"/>
                  </a:lnTo>
                  <a:close/>
                </a:path>
              </a:pathLst>
            </a:cu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48" name="Gruppieren 47">
              <a:extLst>
                <a:ext uri="{FF2B5EF4-FFF2-40B4-BE49-F238E27FC236}">
                  <a16:creationId xmlns:a16="http://schemas.microsoft.com/office/drawing/2014/main" id="{735DE1EE-4D0F-47C2-8E9F-0372C0BAA2F9}"/>
                </a:ext>
              </a:extLst>
            </p:cNvPr>
            <p:cNvGrpSpPr/>
            <p:nvPr/>
          </p:nvGrpSpPr>
          <p:grpSpPr>
            <a:xfrm flipH="1" flipV="1">
              <a:off x="14700482" y="1008153"/>
              <a:ext cx="161924" cy="144372"/>
              <a:chOff x="14671674" y="2314575"/>
              <a:chExt cx="739776" cy="659585"/>
            </a:xfrm>
          </p:grpSpPr>
          <p:sp>
            <p:nvSpPr>
              <p:cNvPr id="47" name="Gleichschenkliges Dreieck 46">
                <a:extLst>
                  <a:ext uri="{FF2B5EF4-FFF2-40B4-BE49-F238E27FC236}">
                    <a16:creationId xmlns:a16="http://schemas.microsoft.com/office/drawing/2014/main" id="{034C5A72-7A0A-453F-9E10-D9B2B203975B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0" name="Gleichschenkliges Dreieck 619">
                <a:extLst>
                  <a:ext uri="{FF2B5EF4-FFF2-40B4-BE49-F238E27FC236}">
                    <a16:creationId xmlns:a16="http://schemas.microsoft.com/office/drawing/2014/main" id="{097E2865-AD83-416C-989D-AB8BE1EFAA96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21" name="Gruppieren 620">
              <a:extLst>
                <a:ext uri="{FF2B5EF4-FFF2-40B4-BE49-F238E27FC236}">
                  <a16:creationId xmlns:a16="http://schemas.microsoft.com/office/drawing/2014/main" id="{287AA7FB-39C3-4105-8829-ACFBAF71476D}"/>
                </a:ext>
              </a:extLst>
            </p:cNvPr>
            <p:cNvGrpSpPr/>
            <p:nvPr/>
          </p:nvGrpSpPr>
          <p:grpSpPr>
            <a:xfrm rot="17851802" flipH="1" flipV="1">
              <a:off x="14933551" y="641230"/>
              <a:ext cx="161924" cy="144372"/>
              <a:chOff x="14671674" y="2314575"/>
              <a:chExt cx="739776" cy="659585"/>
            </a:xfrm>
          </p:grpSpPr>
          <p:sp>
            <p:nvSpPr>
              <p:cNvPr id="622" name="Gleichschenkliges Dreieck 621">
                <a:extLst>
                  <a:ext uri="{FF2B5EF4-FFF2-40B4-BE49-F238E27FC236}">
                    <a16:creationId xmlns:a16="http://schemas.microsoft.com/office/drawing/2014/main" id="{39AD3EA9-2719-4D84-A119-260644DB28ED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3" name="Gleichschenkliges Dreieck 622">
                <a:extLst>
                  <a:ext uri="{FF2B5EF4-FFF2-40B4-BE49-F238E27FC236}">
                    <a16:creationId xmlns:a16="http://schemas.microsoft.com/office/drawing/2014/main" id="{16955459-8929-4366-A647-AB5DD21532C7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24" name="Gruppieren 623">
              <a:extLst>
                <a:ext uri="{FF2B5EF4-FFF2-40B4-BE49-F238E27FC236}">
                  <a16:creationId xmlns:a16="http://schemas.microsoft.com/office/drawing/2014/main" id="{0E6442D3-CC22-41F6-9372-4743FB15831D}"/>
                </a:ext>
              </a:extLst>
            </p:cNvPr>
            <p:cNvGrpSpPr/>
            <p:nvPr/>
          </p:nvGrpSpPr>
          <p:grpSpPr>
            <a:xfrm rot="17851802" flipH="1" flipV="1">
              <a:off x="15330488" y="831704"/>
              <a:ext cx="161924" cy="144372"/>
              <a:chOff x="14671674" y="2314575"/>
              <a:chExt cx="739776" cy="659585"/>
            </a:xfrm>
          </p:grpSpPr>
          <p:sp>
            <p:nvSpPr>
              <p:cNvPr id="625" name="Gleichschenkliges Dreieck 624">
                <a:extLst>
                  <a:ext uri="{FF2B5EF4-FFF2-40B4-BE49-F238E27FC236}">
                    <a16:creationId xmlns:a16="http://schemas.microsoft.com/office/drawing/2014/main" id="{88C0B64F-B0CA-4BB2-B408-DA7223C481D2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6" name="Gleichschenkliges Dreieck 625">
                <a:extLst>
                  <a:ext uri="{FF2B5EF4-FFF2-40B4-BE49-F238E27FC236}">
                    <a16:creationId xmlns:a16="http://schemas.microsoft.com/office/drawing/2014/main" id="{D7125511-B215-4560-B1ED-0DBCEB66398C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27" name="Gruppieren 626">
              <a:extLst>
                <a:ext uri="{FF2B5EF4-FFF2-40B4-BE49-F238E27FC236}">
                  <a16:creationId xmlns:a16="http://schemas.microsoft.com/office/drawing/2014/main" id="{98F3E056-3126-40C2-B596-40A2DAA35EA6}"/>
                </a:ext>
              </a:extLst>
            </p:cNvPr>
            <p:cNvGrpSpPr/>
            <p:nvPr/>
          </p:nvGrpSpPr>
          <p:grpSpPr>
            <a:xfrm rot="14468808" flipH="1" flipV="1">
              <a:off x="15663862" y="882630"/>
              <a:ext cx="161924" cy="144372"/>
              <a:chOff x="14671674" y="2314575"/>
              <a:chExt cx="739776" cy="659585"/>
            </a:xfrm>
          </p:grpSpPr>
          <p:sp>
            <p:nvSpPr>
              <p:cNvPr id="628" name="Gleichschenkliges Dreieck 627">
                <a:extLst>
                  <a:ext uri="{FF2B5EF4-FFF2-40B4-BE49-F238E27FC236}">
                    <a16:creationId xmlns:a16="http://schemas.microsoft.com/office/drawing/2014/main" id="{7228BC70-24C8-4FA1-B4E3-7CFDB06340C5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9" name="Gleichschenkliges Dreieck 628">
                <a:extLst>
                  <a:ext uri="{FF2B5EF4-FFF2-40B4-BE49-F238E27FC236}">
                    <a16:creationId xmlns:a16="http://schemas.microsoft.com/office/drawing/2014/main" id="{F5E67871-F4CB-4AFC-A91E-6C392DCFD915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612" name="Freihandform: Form 611">
            <a:extLst>
              <a:ext uri="{FF2B5EF4-FFF2-40B4-BE49-F238E27FC236}">
                <a16:creationId xmlns:a16="http://schemas.microsoft.com/office/drawing/2014/main" id="{1551A67C-C264-47EC-873D-5969858B6ADD}"/>
              </a:ext>
            </a:extLst>
          </p:cNvPr>
          <p:cNvSpPr/>
          <p:nvPr/>
        </p:nvSpPr>
        <p:spPr>
          <a:xfrm>
            <a:off x="10722324" y="229057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33" name="Gruppieren 632">
            <a:extLst>
              <a:ext uri="{FF2B5EF4-FFF2-40B4-BE49-F238E27FC236}">
                <a16:creationId xmlns:a16="http://schemas.microsoft.com/office/drawing/2014/main" id="{EBFB7ACF-92E4-455E-A414-AE771A22D608}"/>
              </a:ext>
            </a:extLst>
          </p:cNvPr>
          <p:cNvGrpSpPr/>
          <p:nvPr/>
        </p:nvGrpSpPr>
        <p:grpSpPr>
          <a:xfrm rot="1425979">
            <a:off x="3227260" y="4773810"/>
            <a:ext cx="698556" cy="455228"/>
            <a:chOff x="14700482" y="616503"/>
            <a:chExt cx="1116528" cy="727608"/>
          </a:xfrm>
        </p:grpSpPr>
        <p:sp>
          <p:nvSpPr>
            <p:cNvPr id="634" name="Freihandform: Form 633">
              <a:extLst>
                <a:ext uri="{FF2B5EF4-FFF2-40B4-BE49-F238E27FC236}">
                  <a16:creationId xmlns:a16="http://schemas.microsoft.com/office/drawing/2014/main" id="{45CC23D0-D781-495F-8F39-05A3BC652938}"/>
                </a:ext>
              </a:extLst>
            </p:cNvPr>
            <p:cNvSpPr/>
            <p:nvPr/>
          </p:nvSpPr>
          <p:spPr>
            <a:xfrm>
              <a:off x="14808511" y="616503"/>
              <a:ext cx="895835" cy="727608"/>
            </a:xfrm>
            <a:custGeom>
              <a:avLst/>
              <a:gdLst>
                <a:gd name="connsiteX0" fmla="*/ 1957388 w 5067300"/>
                <a:gd name="connsiteY0" fmla="*/ 2405062 h 3057525"/>
                <a:gd name="connsiteX1" fmla="*/ 1619250 w 5067300"/>
                <a:gd name="connsiteY1" fmla="*/ 1790700 h 3057525"/>
                <a:gd name="connsiteX2" fmla="*/ 828675 w 5067300"/>
                <a:gd name="connsiteY2" fmla="*/ 1552575 h 3057525"/>
                <a:gd name="connsiteX3" fmla="*/ 0 w 5067300"/>
                <a:gd name="connsiteY3" fmla="*/ 1833562 h 3057525"/>
                <a:gd name="connsiteX4" fmla="*/ 519113 w 5067300"/>
                <a:gd name="connsiteY4" fmla="*/ 1885950 h 3057525"/>
                <a:gd name="connsiteX5" fmla="*/ 938213 w 5067300"/>
                <a:gd name="connsiteY5" fmla="*/ 1766887 h 3057525"/>
                <a:gd name="connsiteX6" fmla="*/ 1447800 w 5067300"/>
                <a:gd name="connsiteY6" fmla="*/ 2019300 h 3057525"/>
                <a:gd name="connsiteX7" fmla="*/ 1709738 w 5067300"/>
                <a:gd name="connsiteY7" fmla="*/ 2466975 h 3057525"/>
                <a:gd name="connsiteX8" fmla="*/ 2028825 w 5067300"/>
                <a:gd name="connsiteY8" fmla="*/ 3000375 h 3057525"/>
                <a:gd name="connsiteX9" fmla="*/ 2800350 w 5067300"/>
                <a:gd name="connsiteY9" fmla="*/ 3057525 h 3057525"/>
                <a:gd name="connsiteX10" fmla="*/ 3128963 w 5067300"/>
                <a:gd name="connsiteY10" fmla="*/ 2824162 h 3057525"/>
                <a:gd name="connsiteX11" fmla="*/ 3448050 w 5067300"/>
                <a:gd name="connsiteY11" fmla="*/ 2214562 h 3057525"/>
                <a:gd name="connsiteX12" fmla="*/ 3852863 w 5067300"/>
                <a:gd name="connsiteY12" fmla="*/ 1647825 h 3057525"/>
                <a:gd name="connsiteX13" fmla="*/ 4319588 w 5067300"/>
                <a:gd name="connsiteY13" fmla="*/ 1628775 h 3057525"/>
                <a:gd name="connsiteX14" fmla="*/ 4767263 w 5067300"/>
                <a:gd name="connsiteY14" fmla="*/ 1557337 h 3057525"/>
                <a:gd name="connsiteX15" fmla="*/ 5048250 w 5067300"/>
                <a:gd name="connsiteY15" fmla="*/ 1343025 h 3057525"/>
                <a:gd name="connsiteX16" fmla="*/ 5067300 w 5067300"/>
                <a:gd name="connsiteY16" fmla="*/ 1290637 h 3057525"/>
                <a:gd name="connsiteX17" fmla="*/ 5062538 w 5067300"/>
                <a:gd name="connsiteY17" fmla="*/ 1123950 h 3057525"/>
                <a:gd name="connsiteX18" fmla="*/ 4733925 w 5067300"/>
                <a:gd name="connsiteY18" fmla="*/ 1281112 h 3057525"/>
                <a:gd name="connsiteX19" fmla="*/ 4191000 w 5067300"/>
                <a:gd name="connsiteY19" fmla="*/ 1233487 h 3057525"/>
                <a:gd name="connsiteX20" fmla="*/ 3448050 w 5067300"/>
                <a:gd name="connsiteY20" fmla="*/ 1490662 h 3057525"/>
                <a:gd name="connsiteX21" fmla="*/ 3190875 w 5067300"/>
                <a:gd name="connsiteY21" fmla="*/ 2038350 h 3057525"/>
                <a:gd name="connsiteX22" fmla="*/ 3133725 w 5067300"/>
                <a:gd name="connsiteY22" fmla="*/ 1243012 h 3057525"/>
                <a:gd name="connsiteX23" fmla="*/ 3305175 w 5067300"/>
                <a:gd name="connsiteY23" fmla="*/ 714375 h 3057525"/>
                <a:gd name="connsiteX24" fmla="*/ 3810000 w 5067300"/>
                <a:gd name="connsiteY24" fmla="*/ 609600 h 3057525"/>
                <a:gd name="connsiteX25" fmla="*/ 3886200 w 5067300"/>
                <a:gd name="connsiteY25" fmla="*/ 847725 h 3057525"/>
                <a:gd name="connsiteX26" fmla="*/ 3695700 w 5067300"/>
                <a:gd name="connsiteY26" fmla="*/ 985837 h 3057525"/>
                <a:gd name="connsiteX27" fmla="*/ 3590925 w 5067300"/>
                <a:gd name="connsiteY27" fmla="*/ 942975 h 3057525"/>
                <a:gd name="connsiteX28" fmla="*/ 3538538 w 5067300"/>
                <a:gd name="connsiteY28" fmla="*/ 1109662 h 3057525"/>
                <a:gd name="connsiteX29" fmla="*/ 3805238 w 5067300"/>
                <a:gd name="connsiteY29" fmla="*/ 1162050 h 3057525"/>
                <a:gd name="connsiteX30" fmla="*/ 4276725 w 5067300"/>
                <a:gd name="connsiteY30" fmla="*/ 871537 h 3057525"/>
                <a:gd name="connsiteX31" fmla="*/ 4286250 w 5067300"/>
                <a:gd name="connsiteY31" fmla="*/ 500062 h 3057525"/>
                <a:gd name="connsiteX32" fmla="*/ 3952875 w 5067300"/>
                <a:gd name="connsiteY32" fmla="*/ 295275 h 3057525"/>
                <a:gd name="connsiteX33" fmla="*/ 3171825 w 5067300"/>
                <a:gd name="connsiteY33" fmla="*/ 466725 h 3057525"/>
                <a:gd name="connsiteX34" fmla="*/ 2771775 w 5067300"/>
                <a:gd name="connsiteY34" fmla="*/ 795337 h 3057525"/>
                <a:gd name="connsiteX35" fmla="*/ 2805113 w 5067300"/>
                <a:gd name="connsiteY35" fmla="*/ 1281112 h 3057525"/>
                <a:gd name="connsiteX36" fmla="*/ 2962275 w 5067300"/>
                <a:gd name="connsiteY36" fmla="*/ 2124075 h 3057525"/>
                <a:gd name="connsiteX37" fmla="*/ 2671763 w 5067300"/>
                <a:gd name="connsiteY37" fmla="*/ 1452562 h 3057525"/>
                <a:gd name="connsiteX38" fmla="*/ 2557463 w 5067300"/>
                <a:gd name="connsiteY38" fmla="*/ 209550 h 3057525"/>
                <a:gd name="connsiteX39" fmla="*/ 2514600 w 5067300"/>
                <a:gd name="connsiteY39" fmla="*/ 0 h 3057525"/>
                <a:gd name="connsiteX40" fmla="*/ 2100263 w 5067300"/>
                <a:gd name="connsiteY40" fmla="*/ 204787 h 3057525"/>
                <a:gd name="connsiteX41" fmla="*/ 1947863 w 5067300"/>
                <a:gd name="connsiteY41" fmla="*/ 714375 h 3057525"/>
                <a:gd name="connsiteX42" fmla="*/ 2252663 w 5067300"/>
                <a:gd name="connsiteY42" fmla="*/ 533400 h 3057525"/>
                <a:gd name="connsiteX43" fmla="*/ 2362200 w 5067300"/>
                <a:gd name="connsiteY43" fmla="*/ 280987 h 3057525"/>
                <a:gd name="connsiteX44" fmla="*/ 2386013 w 5067300"/>
                <a:gd name="connsiteY44" fmla="*/ 1352550 h 3057525"/>
                <a:gd name="connsiteX45" fmla="*/ 2309813 w 5067300"/>
                <a:gd name="connsiteY45" fmla="*/ 1952625 h 3057525"/>
                <a:gd name="connsiteX46" fmla="*/ 1785938 w 5067300"/>
                <a:gd name="connsiteY46" fmla="*/ 1085850 h 3057525"/>
                <a:gd name="connsiteX47" fmla="*/ 1600200 w 5067300"/>
                <a:gd name="connsiteY47" fmla="*/ 395287 h 3057525"/>
                <a:gd name="connsiteX48" fmla="*/ 1243013 w 5067300"/>
                <a:gd name="connsiteY48" fmla="*/ 404812 h 3057525"/>
                <a:gd name="connsiteX49" fmla="*/ 928688 w 5067300"/>
                <a:gd name="connsiteY49" fmla="*/ 166687 h 3057525"/>
                <a:gd name="connsiteX50" fmla="*/ 519113 w 5067300"/>
                <a:gd name="connsiteY50" fmla="*/ 333375 h 3057525"/>
                <a:gd name="connsiteX51" fmla="*/ 728663 w 5067300"/>
                <a:gd name="connsiteY51" fmla="*/ 561975 h 3057525"/>
                <a:gd name="connsiteX52" fmla="*/ 1143000 w 5067300"/>
                <a:gd name="connsiteY52" fmla="*/ 590550 h 3057525"/>
                <a:gd name="connsiteX53" fmla="*/ 1343025 w 5067300"/>
                <a:gd name="connsiteY53" fmla="*/ 842962 h 3057525"/>
                <a:gd name="connsiteX54" fmla="*/ 1538288 w 5067300"/>
                <a:gd name="connsiteY54" fmla="*/ 938212 h 3057525"/>
                <a:gd name="connsiteX55" fmla="*/ 1657350 w 5067300"/>
                <a:gd name="connsiteY55" fmla="*/ 1557337 h 3057525"/>
                <a:gd name="connsiteX56" fmla="*/ 1957388 w 5067300"/>
                <a:gd name="connsiteY56" fmla="*/ 2405062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067300" h="3057525">
                  <a:moveTo>
                    <a:pt x="1957388" y="2405062"/>
                  </a:moveTo>
                  <a:lnTo>
                    <a:pt x="1619250" y="1790700"/>
                  </a:lnTo>
                  <a:lnTo>
                    <a:pt x="828675" y="1552575"/>
                  </a:lnTo>
                  <a:lnTo>
                    <a:pt x="0" y="1833562"/>
                  </a:lnTo>
                  <a:lnTo>
                    <a:pt x="519113" y="1885950"/>
                  </a:lnTo>
                  <a:lnTo>
                    <a:pt x="938213" y="1766887"/>
                  </a:lnTo>
                  <a:lnTo>
                    <a:pt x="1447800" y="2019300"/>
                  </a:lnTo>
                  <a:lnTo>
                    <a:pt x="1709738" y="2466975"/>
                  </a:lnTo>
                  <a:lnTo>
                    <a:pt x="2028825" y="3000375"/>
                  </a:lnTo>
                  <a:lnTo>
                    <a:pt x="2800350" y="3057525"/>
                  </a:lnTo>
                  <a:lnTo>
                    <a:pt x="3128963" y="2824162"/>
                  </a:lnTo>
                  <a:lnTo>
                    <a:pt x="3448050" y="2214562"/>
                  </a:lnTo>
                  <a:lnTo>
                    <a:pt x="3852863" y="1647825"/>
                  </a:lnTo>
                  <a:lnTo>
                    <a:pt x="4319588" y="1628775"/>
                  </a:lnTo>
                  <a:lnTo>
                    <a:pt x="4767263" y="1557337"/>
                  </a:lnTo>
                  <a:lnTo>
                    <a:pt x="5048250" y="1343025"/>
                  </a:lnTo>
                  <a:lnTo>
                    <a:pt x="5067300" y="1290637"/>
                  </a:lnTo>
                  <a:lnTo>
                    <a:pt x="5062538" y="1123950"/>
                  </a:lnTo>
                  <a:lnTo>
                    <a:pt x="4733925" y="1281112"/>
                  </a:lnTo>
                  <a:lnTo>
                    <a:pt x="4191000" y="1233487"/>
                  </a:lnTo>
                  <a:lnTo>
                    <a:pt x="3448050" y="1490662"/>
                  </a:lnTo>
                  <a:lnTo>
                    <a:pt x="3190875" y="2038350"/>
                  </a:lnTo>
                  <a:lnTo>
                    <a:pt x="3133725" y="1243012"/>
                  </a:lnTo>
                  <a:lnTo>
                    <a:pt x="3305175" y="714375"/>
                  </a:lnTo>
                  <a:lnTo>
                    <a:pt x="3810000" y="609600"/>
                  </a:lnTo>
                  <a:lnTo>
                    <a:pt x="3886200" y="847725"/>
                  </a:lnTo>
                  <a:lnTo>
                    <a:pt x="3695700" y="985837"/>
                  </a:lnTo>
                  <a:lnTo>
                    <a:pt x="3590925" y="942975"/>
                  </a:lnTo>
                  <a:lnTo>
                    <a:pt x="3538538" y="1109662"/>
                  </a:lnTo>
                  <a:lnTo>
                    <a:pt x="3805238" y="1162050"/>
                  </a:lnTo>
                  <a:lnTo>
                    <a:pt x="4276725" y="871537"/>
                  </a:lnTo>
                  <a:lnTo>
                    <a:pt x="4286250" y="500062"/>
                  </a:lnTo>
                  <a:lnTo>
                    <a:pt x="3952875" y="295275"/>
                  </a:lnTo>
                  <a:lnTo>
                    <a:pt x="3171825" y="466725"/>
                  </a:lnTo>
                  <a:lnTo>
                    <a:pt x="2771775" y="795337"/>
                  </a:lnTo>
                  <a:lnTo>
                    <a:pt x="2805113" y="1281112"/>
                  </a:lnTo>
                  <a:lnTo>
                    <a:pt x="2962275" y="2124075"/>
                  </a:lnTo>
                  <a:lnTo>
                    <a:pt x="2671763" y="1452562"/>
                  </a:lnTo>
                  <a:lnTo>
                    <a:pt x="2557463" y="209550"/>
                  </a:lnTo>
                  <a:lnTo>
                    <a:pt x="2514600" y="0"/>
                  </a:lnTo>
                  <a:lnTo>
                    <a:pt x="2100263" y="204787"/>
                  </a:lnTo>
                  <a:lnTo>
                    <a:pt x="1947863" y="714375"/>
                  </a:lnTo>
                  <a:lnTo>
                    <a:pt x="2252663" y="533400"/>
                  </a:lnTo>
                  <a:lnTo>
                    <a:pt x="2362200" y="280987"/>
                  </a:lnTo>
                  <a:lnTo>
                    <a:pt x="2386013" y="1352550"/>
                  </a:lnTo>
                  <a:lnTo>
                    <a:pt x="2309813" y="1952625"/>
                  </a:lnTo>
                  <a:lnTo>
                    <a:pt x="1785938" y="1085850"/>
                  </a:lnTo>
                  <a:lnTo>
                    <a:pt x="1600200" y="395287"/>
                  </a:lnTo>
                  <a:lnTo>
                    <a:pt x="1243013" y="404812"/>
                  </a:lnTo>
                  <a:lnTo>
                    <a:pt x="928688" y="166687"/>
                  </a:lnTo>
                  <a:lnTo>
                    <a:pt x="519113" y="333375"/>
                  </a:lnTo>
                  <a:lnTo>
                    <a:pt x="728663" y="561975"/>
                  </a:lnTo>
                  <a:lnTo>
                    <a:pt x="1143000" y="590550"/>
                  </a:lnTo>
                  <a:lnTo>
                    <a:pt x="1343025" y="842962"/>
                  </a:lnTo>
                  <a:lnTo>
                    <a:pt x="1538288" y="938212"/>
                  </a:lnTo>
                  <a:lnTo>
                    <a:pt x="1657350" y="1557337"/>
                  </a:lnTo>
                  <a:lnTo>
                    <a:pt x="1957388" y="2405062"/>
                  </a:lnTo>
                  <a:close/>
                </a:path>
              </a:pathLst>
            </a:cu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635" name="Gruppieren 634">
              <a:extLst>
                <a:ext uri="{FF2B5EF4-FFF2-40B4-BE49-F238E27FC236}">
                  <a16:creationId xmlns:a16="http://schemas.microsoft.com/office/drawing/2014/main" id="{E21D0674-03A1-4331-8659-3F3DFB891959}"/>
                </a:ext>
              </a:extLst>
            </p:cNvPr>
            <p:cNvGrpSpPr/>
            <p:nvPr/>
          </p:nvGrpSpPr>
          <p:grpSpPr>
            <a:xfrm flipH="1" flipV="1">
              <a:off x="14700482" y="1008153"/>
              <a:ext cx="161924" cy="144372"/>
              <a:chOff x="14671674" y="2314575"/>
              <a:chExt cx="739776" cy="659585"/>
            </a:xfrm>
          </p:grpSpPr>
          <p:sp>
            <p:nvSpPr>
              <p:cNvPr id="645" name="Gleichschenkliges Dreieck 644">
                <a:extLst>
                  <a:ext uri="{FF2B5EF4-FFF2-40B4-BE49-F238E27FC236}">
                    <a16:creationId xmlns:a16="http://schemas.microsoft.com/office/drawing/2014/main" id="{468E9948-37BC-43C5-B538-26800957CE0D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6" name="Gleichschenkliges Dreieck 645">
                <a:extLst>
                  <a:ext uri="{FF2B5EF4-FFF2-40B4-BE49-F238E27FC236}">
                    <a16:creationId xmlns:a16="http://schemas.microsoft.com/office/drawing/2014/main" id="{78F3D586-77E8-4B01-9093-E2919C0C2A56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36" name="Gruppieren 635">
              <a:extLst>
                <a:ext uri="{FF2B5EF4-FFF2-40B4-BE49-F238E27FC236}">
                  <a16:creationId xmlns:a16="http://schemas.microsoft.com/office/drawing/2014/main" id="{85EF0D10-9899-43C0-8EB7-A6919FF70678}"/>
                </a:ext>
              </a:extLst>
            </p:cNvPr>
            <p:cNvGrpSpPr/>
            <p:nvPr/>
          </p:nvGrpSpPr>
          <p:grpSpPr>
            <a:xfrm rot="17851802" flipH="1" flipV="1">
              <a:off x="14933551" y="641230"/>
              <a:ext cx="161924" cy="144372"/>
              <a:chOff x="14671674" y="2314575"/>
              <a:chExt cx="739776" cy="659585"/>
            </a:xfrm>
          </p:grpSpPr>
          <p:sp>
            <p:nvSpPr>
              <p:cNvPr id="643" name="Gleichschenkliges Dreieck 642">
                <a:extLst>
                  <a:ext uri="{FF2B5EF4-FFF2-40B4-BE49-F238E27FC236}">
                    <a16:creationId xmlns:a16="http://schemas.microsoft.com/office/drawing/2014/main" id="{37F41B72-09C1-49AD-9D5A-D85F3D81F06A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4" name="Gleichschenkliges Dreieck 643">
                <a:extLst>
                  <a:ext uri="{FF2B5EF4-FFF2-40B4-BE49-F238E27FC236}">
                    <a16:creationId xmlns:a16="http://schemas.microsoft.com/office/drawing/2014/main" id="{66EC1F31-0F17-46C4-A002-7A7D46803E94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37" name="Gruppieren 636">
              <a:extLst>
                <a:ext uri="{FF2B5EF4-FFF2-40B4-BE49-F238E27FC236}">
                  <a16:creationId xmlns:a16="http://schemas.microsoft.com/office/drawing/2014/main" id="{6DBE0819-E531-4C55-A76A-60225430EB52}"/>
                </a:ext>
              </a:extLst>
            </p:cNvPr>
            <p:cNvGrpSpPr/>
            <p:nvPr/>
          </p:nvGrpSpPr>
          <p:grpSpPr>
            <a:xfrm rot="17851802" flipH="1" flipV="1">
              <a:off x="15330488" y="831704"/>
              <a:ext cx="161924" cy="144372"/>
              <a:chOff x="14671674" y="2314575"/>
              <a:chExt cx="739776" cy="659585"/>
            </a:xfrm>
          </p:grpSpPr>
          <p:sp>
            <p:nvSpPr>
              <p:cNvPr id="641" name="Gleichschenkliges Dreieck 640">
                <a:extLst>
                  <a:ext uri="{FF2B5EF4-FFF2-40B4-BE49-F238E27FC236}">
                    <a16:creationId xmlns:a16="http://schemas.microsoft.com/office/drawing/2014/main" id="{BB9446C0-EF05-4673-8481-F44E029B5034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2" name="Gleichschenkliges Dreieck 641">
                <a:extLst>
                  <a:ext uri="{FF2B5EF4-FFF2-40B4-BE49-F238E27FC236}">
                    <a16:creationId xmlns:a16="http://schemas.microsoft.com/office/drawing/2014/main" id="{387B8165-7794-46DE-B268-29DE0595E446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38" name="Gruppieren 637">
              <a:extLst>
                <a:ext uri="{FF2B5EF4-FFF2-40B4-BE49-F238E27FC236}">
                  <a16:creationId xmlns:a16="http://schemas.microsoft.com/office/drawing/2014/main" id="{91655184-3709-4CF0-98CA-A5C4B629DDB7}"/>
                </a:ext>
              </a:extLst>
            </p:cNvPr>
            <p:cNvGrpSpPr/>
            <p:nvPr/>
          </p:nvGrpSpPr>
          <p:grpSpPr>
            <a:xfrm rot="14468808" flipH="1" flipV="1">
              <a:off x="15663862" y="882630"/>
              <a:ext cx="161924" cy="144372"/>
              <a:chOff x="14671674" y="2314575"/>
              <a:chExt cx="739776" cy="659585"/>
            </a:xfrm>
          </p:grpSpPr>
          <p:sp>
            <p:nvSpPr>
              <p:cNvPr id="639" name="Gleichschenkliges Dreieck 638">
                <a:extLst>
                  <a:ext uri="{FF2B5EF4-FFF2-40B4-BE49-F238E27FC236}">
                    <a16:creationId xmlns:a16="http://schemas.microsoft.com/office/drawing/2014/main" id="{5E367EF3-D2A3-4E69-9F41-CA39F9AA5C9B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0" name="Gleichschenkliges Dreieck 639">
                <a:extLst>
                  <a:ext uri="{FF2B5EF4-FFF2-40B4-BE49-F238E27FC236}">
                    <a16:creationId xmlns:a16="http://schemas.microsoft.com/office/drawing/2014/main" id="{23A97883-B4D2-4BB3-A195-54CBB6095150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594" name="Freihandform: Form 593">
            <a:extLst>
              <a:ext uri="{FF2B5EF4-FFF2-40B4-BE49-F238E27FC236}">
                <a16:creationId xmlns:a16="http://schemas.microsoft.com/office/drawing/2014/main" id="{1100A1F5-19EA-4BFA-9996-5B083549EB95}"/>
              </a:ext>
            </a:extLst>
          </p:cNvPr>
          <p:cNvSpPr/>
          <p:nvPr/>
        </p:nvSpPr>
        <p:spPr>
          <a:xfrm>
            <a:off x="3319279" y="4979524"/>
            <a:ext cx="629255" cy="664706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47" name="Gruppieren 646">
            <a:extLst>
              <a:ext uri="{FF2B5EF4-FFF2-40B4-BE49-F238E27FC236}">
                <a16:creationId xmlns:a16="http://schemas.microsoft.com/office/drawing/2014/main" id="{DA9472FB-5AC7-445A-B621-4EEFC9E7F93F}"/>
              </a:ext>
            </a:extLst>
          </p:cNvPr>
          <p:cNvGrpSpPr/>
          <p:nvPr/>
        </p:nvGrpSpPr>
        <p:grpSpPr>
          <a:xfrm>
            <a:off x="5201087" y="2820651"/>
            <a:ext cx="532012" cy="346696"/>
            <a:chOff x="14700482" y="616503"/>
            <a:chExt cx="1116528" cy="727608"/>
          </a:xfrm>
        </p:grpSpPr>
        <p:sp>
          <p:nvSpPr>
            <p:cNvPr id="648" name="Freihandform: Form 647">
              <a:extLst>
                <a:ext uri="{FF2B5EF4-FFF2-40B4-BE49-F238E27FC236}">
                  <a16:creationId xmlns:a16="http://schemas.microsoft.com/office/drawing/2014/main" id="{05580524-0089-48AF-ADFC-E51587536D67}"/>
                </a:ext>
              </a:extLst>
            </p:cNvPr>
            <p:cNvSpPr/>
            <p:nvPr/>
          </p:nvSpPr>
          <p:spPr>
            <a:xfrm>
              <a:off x="14808511" y="616503"/>
              <a:ext cx="895835" cy="727608"/>
            </a:xfrm>
            <a:custGeom>
              <a:avLst/>
              <a:gdLst>
                <a:gd name="connsiteX0" fmla="*/ 1957388 w 5067300"/>
                <a:gd name="connsiteY0" fmla="*/ 2405062 h 3057525"/>
                <a:gd name="connsiteX1" fmla="*/ 1619250 w 5067300"/>
                <a:gd name="connsiteY1" fmla="*/ 1790700 h 3057525"/>
                <a:gd name="connsiteX2" fmla="*/ 828675 w 5067300"/>
                <a:gd name="connsiteY2" fmla="*/ 1552575 h 3057525"/>
                <a:gd name="connsiteX3" fmla="*/ 0 w 5067300"/>
                <a:gd name="connsiteY3" fmla="*/ 1833562 h 3057525"/>
                <a:gd name="connsiteX4" fmla="*/ 519113 w 5067300"/>
                <a:gd name="connsiteY4" fmla="*/ 1885950 h 3057525"/>
                <a:gd name="connsiteX5" fmla="*/ 938213 w 5067300"/>
                <a:gd name="connsiteY5" fmla="*/ 1766887 h 3057525"/>
                <a:gd name="connsiteX6" fmla="*/ 1447800 w 5067300"/>
                <a:gd name="connsiteY6" fmla="*/ 2019300 h 3057525"/>
                <a:gd name="connsiteX7" fmla="*/ 1709738 w 5067300"/>
                <a:gd name="connsiteY7" fmla="*/ 2466975 h 3057525"/>
                <a:gd name="connsiteX8" fmla="*/ 2028825 w 5067300"/>
                <a:gd name="connsiteY8" fmla="*/ 3000375 h 3057525"/>
                <a:gd name="connsiteX9" fmla="*/ 2800350 w 5067300"/>
                <a:gd name="connsiteY9" fmla="*/ 3057525 h 3057525"/>
                <a:gd name="connsiteX10" fmla="*/ 3128963 w 5067300"/>
                <a:gd name="connsiteY10" fmla="*/ 2824162 h 3057525"/>
                <a:gd name="connsiteX11" fmla="*/ 3448050 w 5067300"/>
                <a:gd name="connsiteY11" fmla="*/ 2214562 h 3057525"/>
                <a:gd name="connsiteX12" fmla="*/ 3852863 w 5067300"/>
                <a:gd name="connsiteY12" fmla="*/ 1647825 h 3057525"/>
                <a:gd name="connsiteX13" fmla="*/ 4319588 w 5067300"/>
                <a:gd name="connsiteY13" fmla="*/ 1628775 h 3057525"/>
                <a:gd name="connsiteX14" fmla="*/ 4767263 w 5067300"/>
                <a:gd name="connsiteY14" fmla="*/ 1557337 h 3057525"/>
                <a:gd name="connsiteX15" fmla="*/ 5048250 w 5067300"/>
                <a:gd name="connsiteY15" fmla="*/ 1343025 h 3057525"/>
                <a:gd name="connsiteX16" fmla="*/ 5067300 w 5067300"/>
                <a:gd name="connsiteY16" fmla="*/ 1290637 h 3057525"/>
                <a:gd name="connsiteX17" fmla="*/ 5062538 w 5067300"/>
                <a:gd name="connsiteY17" fmla="*/ 1123950 h 3057525"/>
                <a:gd name="connsiteX18" fmla="*/ 4733925 w 5067300"/>
                <a:gd name="connsiteY18" fmla="*/ 1281112 h 3057525"/>
                <a:gd name="connsiteX19" fmla="*/ 4191000 w 5067300"/>
                <a:gd name="connsiteY19" fmla="*/ 1233487 h 3057525"/>
                <a:gd name="connsiteX20" fmla="*/ 3448050 w 5067300"/>
                <a:gd name="connsiteY20" fmla="*/ 1490662 h 3057525"/>
                <a:gd name="connsiteX21" fmla="*/ 3190875 w 5067300"/>
                <a:gd name="connsiteY21" fmla="*/ 2038350 h 3057525"/>
                <a:gd name="connsiteX22" fmla="*/ 3133725 w 5067300"/>
                <a:gd name="connsiteY22" fmla="*/ 1243012 h 3057525"/>
                <a:gd name="connsiteX23" fmla="*/ 3305175 w 5067300"/>
                <a:gd name="connsiteY23" fmla="*/ 714375 h 3057525"/>
                <a:gd name="connsiteX24" fmla="*/ 3810000 w 5067300"/>
                <a:gd name="connsiteY24" fmla="*/ 609600 h 3057525"/>
                <a:gd name="connsiteX25" fmla="*/ 3886200 w 5067300"/>
                <a:gd name="connsiteY25" fmla="*/ 847725 h 3057525"/>
                <a:gd name="connsiteX26" fmla="*/ 3695700 w 5067300"/>
                <a:gd name="connsiteY26" fmla="*/ 985837 h 3057525"/>
                <a:gd name="connsiteX27" fmla="*/ 3590925 w 5067300"/>
                <a:gd name="connsiteY27" fmla="*/ 942975 h 3057525"/>
                <a:gd name="connsiteX28" fmla="*/ 3538538 w 5067300"/>
                <a:gd name="connsiteY28" fmla="*/ 1109662 h 3057525"/>
                <a:gd name="connsiteX29" fmla="*/ 3805238 w 5067300"/>
                <a:gd name="connsiteY29" fmla="*/ 1162050 h 3057525"/>
                <a:gd name="connsiteX30" fmla="*/ 4276725 w 5067300"/>
                <a:gd name="connsiteY30" fmla="*/ 871537 h 3057525"/>
                <a:gd name="connsiteX31" fmla="*/ 4286250 w 5067300"/>
                <a:gd name="connsiteY31" fmla="*/ 500062 h 3057525"/>
                <a:gd name="connsiteX32" fmla="*/ 3952875 w 5067300"/>
                <a:gd name="connsiteY32" fmla="*/ 295275 h 3057525"/>
                <a:gd name="connsiteX33" fmla="*/ 3171825 w 5067300"/>
                <a:gd name="connsiteY33" fmla="*/ 466725 h 3057525"/>
                <a:gd name="connsiteX34" fmla="*/ 2771775 w 5067300"/>
                <a:gd name="connsiteY34" fmla="*/ 795337 h 3057525"/>
                <a:gd name="connsiteX35" fmla="*/ 2805113 w 5067300"/>
                <a:gd name="connsiteY35" fmla="*/ 1281112 h 3057525"/>
                <a:gd name="connsiteX36" fmla="*/ 2962275 w 5067300"/>
                <a:gd name="connsiteY36" fmla="*/ 2124075 h 3057525"/>
                <a:gd name="connsiteX37" fmla="*/ 2671763 w 5067300"/>
                <a:gd name="connsiteY37" fmla="*/ 1452562 h 3057525"/>
                <a:gd name="connsiteX38" fmla="*/ 2557463 w 5067300"/>
                <a:gd name="connsiteY38" fmla="*/ 209550 h 3057525"/>
                <a:gd name="connsiteX39" fmla="*/ 2514600 w 5067300"/>
                <a:gd name="connsiteY39" fmla="*/ 0 h 3057525"/>
                <a:gd name="connsiteX40" fmla="*/ 2100263 w 5067300"/>
                <a:gd name="connsiteY40" fmla="*/ 204787 h 3057525"/>
                <a:gd name="connsiteX41" fmla="*/ 1947863 w 5067300"/>
                <a:gd name="connsiteY41" fmla="*/ 714375 h 3057525"/>
                <a:gd name="connsiteX42" fmla="*/ 2252663 w 5067300"/>
                <a:gd name="connsiteY42" fmla="*/ 533400 h 3057525"/>
                <a:gd name="connsiteX43" fmla="*/ 2362200 w 5067300"/>
                <a:gd name="connsiteY43" fmla="*/ 280987 h 3057525"/>
                <a:gd name="connsiteX44" fmla="*/ 2386013 w 5067300"/>
                <a:gd name="connsiteY44" fmla="*/ 1352550 h 3057525"/>
                <a:gd name="connsiteX45" fmla="*/ 2309813 w 5067300"/>
                <a:gd name="connsiteY45" fmla="*/ 1952625 h 3057525"/>
                <a:gd name="connsiteX46" fmla="*/ 1785938 w 5067300"/>
                <a:gd name="connsiteY46" fmla="*/ 1085850 h 3057525"/>
                <a:gd name="connsiteX47" fmla="*/ 1600200 w 5067300"/>
                <a:gd name="connsiteY47" fmla="*/ 395287 h 3057525"/>
                <a:gd name="connsiteX48" fmla="*/ 1243013 w 5067300"/>
                <a:gd name="connsiteY48" fmla="*/ 404812 h 3057525"/>
                <a:gd name="connsiteX49" fmla="*/ 928688 w 5067300"/>
                <a:gd name="connsiteY49" fmla="*/ 166687 h 3057525"/>
                <a:gd name="connsiteX50" fmla="*/ 519113 w 5067300"/>
                <a:gd name="connsiteY50" fmla="*/ 333375 h 3057525"/>
                <a:gd name="connsiteX51" fmla="*/ 728663 w 5067300"/>
                <a:gd name="connsiteY51" fmla="*/ 561975 h 3057525"/>
                <a:gd name="connsiteX52" fmla="*/ 1143000 w 5067300"/>
                <a:gd name="connsiteY52" fmla="*/ 590550 h 3057525"/>
                <a:gd name="connsiteX53" fmla="*/ 1343025 w 5067300"/>
                <a:gd name="connsiteY53" fmla="*/ 842962 h 3057525"/>
                <a:gd name="connsiteX54" fmla="*/ 1538288 w 5067300"/>
                <a:gd name="connsiteY54" fmla="*/ 938212 h 3057525"/>
                <a:gd name="connsiteX55" fmla="*/ 1657350 w 5067300"/>
                <a:gd name="connsiteY55" fmla="*/ 1557337 h 3057525"/>
                <a:gd name="connsiteX56" fmla="*/ 1957388 w 5067300"/>
                <a:gd name="connsiteY56" fmla="*/ 2405062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067300" h="3057525">
                  <a:moveTo>
                    <a:pt x="1957388" y="2405062"/>
                  </a:moveTo>
                  <a:lnTo>
                    <a:pt x="1619250" y="1790700"/>
                  </a:lnTo>
                  <a:lnTo>
                    <a:pt x="828675" y="1552575"/>
                  </a:lnTo>
                  <a:lnTo>
                    <a:pt x="0" y="1833562"/>
                  </a:lnTo>
                  <a:lnTo>
                    <a:pt x="519113" y="1885950"/>
                  </a:lnTo>
                  <a:lnTo>
                    <a:pt x="938213" y="1766887"/>
                  </a:lnTo>
                  <a:lnTo>
                    <a:pt x="1447800" y="2019300"/>
                  </a:lnTo>
                  <a:lnTo>
                    <a:pt x="1709738" y="2466975"/>
                  </a:lnTo>
                  <a:lnTo>
                    <a:pt x="2028825" y="3000375"/>
                  </a:lnTo>
                  <a:lnTo>
                    <a:pt x="2800350" y="3057525"/>
                  </a:lnTo>
                  <a:lnTo>
                    <a:pt x="3128963" y="2824162"/>
                  </a:lnTo>
                  <a:lnTo>
                    <a:pt x="3448050" y="2214562"/>
                  </a:lnTo>
                  <a:lnTo>
                    <a:pt x="3852863" y="1647825"/>
                  </a:lnTo>
                  <a:lnTo>
                    <a:pt x="4319588" y="1628775"/>
                  </a:lnTo>
                  <a:lnTo>
                    <a:pt x="4767263" y="1557337"/>
                  </a:lnTo>
                  <a:lnTo>
                    <a:pt x="5048250" y="1343025"/>
                  </a:lnTo>
                  <a:lnTo>
                    <a:pt x="5067300" y="1290637"/>
                  </a:lnTo>
                  <a:lnTo>
                    <a:pt x="5062538" y="1123950"/>
                  </a:lnTo>
                  <a:lnTo>
                    <a:pt x="4733925" y="1281112"/>
                  </a:lnTo>
                  <a:lnTo>
                    <a:pt x="4191000" y="1233487"/>
                  </a:lnTo>
                  <a:lnTo>
                    <a:pt x="3448050" y="1490662"/>
                  </a:lnTo>
                  <a:lnTo>
                    <a:pt x="3190875" y="2038350"/>
                  </a:lnTo>
                  <a:lnTo>
                    <a:pt x="3133725" y="1243012"/>
                  </a:lnTo>
                  <a:lnTo>
                    <a:pt x="3305175" y="714375"/>
                  </a:lnTo>
                  <a:lnTo>
                    <a:pt x="3810000" y="609600"/>
                  </a:lnTo>
                  <a:lnTo>
                    <a:pt x="3886200" y="847725"/>
                  </a:lnTo>
                  <a:lnTo>
                    <a:pt x="3695700" y="985837"/>
                  </a:lnTo>
                  <a:lnTo>
                    <a:pt x="3590925" y="942975"/>
                  </a:lnTo>
                  <a:lnTo>
                    <a:pt x="3538538" y="1109662"/>
                  </a:lnTo>
                  <a:lnTo>
                    <a:pt x="3805238" y="1162050"/>
                  </a:lnTo>
                  <a:lnTo>
                    <a:pt x="4276725" y="871537"/>
                  </a:lnTo>
                  <a:lnTo>
                    <a:pt x="4286250" y="500062"/>
                  </a:lnTo>
                  <a:lnTo>
                    <a:pt x="3952875" y="295275"/>
                  </a:lnTo>
                  <a:lnTo>
                    <a:pt x="3171825" y="466725"/>
                  </a:lnTo>
                  <a:lnTo>
                    <a:pt x="2771775" y="795337"/>
                  </a:lnTo>
                  <a:lnTo>
                    <a:pt x="2805113" y="1281112"/>
                  </a:lnTo>
                  <a:lnTo>
                    <a:pt x="2962275" y="2124075"/>
                  </a:lnTo>
                  <a:lnTo>
                    <a:pt x="2671763" y="1452562"/>
                  </a:lnTo>
                  <a:lnTo>
                    <a:pt x="2557463" y="209550"/>
                  </a:lnTo>
                  <a:lnTo>
                    <a:pt x="2514600" y="0"/>
                  </a:lnTo>
                  <a:lnTo>
                    <a:pt x="2100263" y="204787"/>
                  </a:lnTo>
                  <a:lnTo>
                    <a:pt x="1947863" y="714375"/>
                  </a:lnTo>
                  <a:lnTo>
                    <a:pt x="2252663" y="533400"/>
                  </a:lnTo>
                  <a:lnTo>
                    <a:pt x="2362200" y="280987"/>
                  </a:lnTo>
                  <a:lnTo>
                    <a:pt x="2386013" y="1352550"/>
                  </a:lnTo>
                  <a:lnTo>
                    <a:pt x="2309813" y="1952625"/>
                  </a:lnTo>
                  <a:lnTo>
                    <a:pt x="1785938" y="1085850"/>
                  </a:lnTo>
                  <a:lnTo>
                    <a:pt x="1600200" y="395287"/>
                  </a:lnTo>
                  <a:lnTo>
                    <a:pt x="1243013" y="404812"/>
                  </a:lnTo>
                  <a:lnTo>
                    <a:pt x="928688" y="166687"/>
                  </a:lnTo>
                  <a:lnTo>
                    <a:pt x="519113" y="333375"/>
                  </a:lnTo>
                  <a:lnTo>
                    <a:pt x="728663" y="561975"/>
                  </a:lnTo>
                  <a:lnTo>
                    <a:pt x="1143000" y="590550"/>
                  </a:lnTo>
                  <a:lnTo>
                    <a:pt x="1343025" y="842962"/>
                  </a:lnTo>
                  <a:lnTo>
                    <a:pt x="1538288" y="938212"/>
                  </a:lnTo>
                  <a:lnTo>
                    <a:pt x="1657350" y="1557337"/>
                  </a:lnTo>
                  <a:lnTo>
                    <a:pt x="1957388" y="2405062"/>
                  </a:lnTo>
                  <a:close/>
                </a:path>
              </a:pathLst>
            </a:cu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649" name="Gruppieren 648">
              <a:extLst>
                <a:ext uri="{FF2B5EF4-FFF2-40B4-BE49-F238E27FC236}">
                  <a16:creationId xmlns:a16="http://schemas.microsoft.com/office/drawing/2014/main" id="{E4876B50-B777-4636-8ABB-8D0094445A91}"/>
                </a:ext>
              </a:extLst>
            </p:cNvPr>
            <p:cNvGrpSpPr/>
            <p:nvPr/>
          </p:nvGrpSpPr>
          <p:grpSpPr>
            <a:xfrm flipH="1" flipV="1">
              <a:off x="14700482" y="1008153"/>
              <a:ext cx="161924" cy="144372"/>
              <a:chOff x="14671674" y="2314575"/>
              <a:chExt cx="739776" cy="659585"/>
            </a:xfrm>
          </p:grpSpPr>
          <p:sp>
            <p:nvSpPr>
              <p:cNvPr id="659" name="Gleichschenkliges Dreieck 658">
                <a:extLst>
                  <a:ext uri="{FF2B5EF4-FFF2-40B4-BE49-F238E27FC236}">
                    <a16:creationId xmlns:a16="http://schemas.microsoft.com/office/drawing/2014/main" id="{8B5FEE6D-45DB-491D-8E2F-C6A78716C081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60" name="Gleichschenkliges Dreieck 659">
                <a:extLst>
                  <a:ext uri="{FF2B5EF4-FFF2-40B4-BE49-F238E27FC236}">
                    <a16:creationId xmlns:a16="http://schemas.microsoft.com/office/drawing/2014/main" id="{8F3D0CB3-1438-456C-945D-C0F7A8806122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50" name="Gruppieren 649">
              <a:extLst>
                <a:ext uri="{FF2B5EF4-FFF2-40B4-BE49-F238E27FC236}">
                  <a16:creationId xmlns:a16="http://schemas.microsoft.com/office/drawing/2014/main" id="{784A265A-25C4-4661-A0E4-B4C5FE6739F8}"/>
                </a:ext>
              </a:extLst>
            </p:cNvPr>
            <p:cNvGrpSpPr/>
            <p:nvPr/>
          </p:nvGrpSpPr>
          <p:grpSpPr>
            <a:xfrm rot="17851802" flipH="1" flipV="1">
              <a:off x="14933551" y="641230"/>
              <a:ext cx="161924" cy="144372"/>
              <a:chOff x="14671674" y="2314575"/>
              <a:chExt cx="739776" cy="659585"/>
            </a:xfrm>
          </p:grpSpPr>
          <p:sp>
            <p:nvSpPr>
              <p:cNvPr id="657" name="Gleichschenkliges Dreieck 656">
                <a:extLst>
                  <a:ext uri="{FF2B5EF4-FFF2-40B4-BE49-F238E27FC236}">
                    <a16:creationId xmlns:a16="http://schemas.microsoft.com/office/drawing/2014/main" id="{0E9788AC-7755-459D-A4D4-2066FD1B8EC0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8" name="Gleichschenkliges Dreieck 657">
                <a:extLst>
                  <a:ext uri="{FF2B5EF4-FFF2-40B4-BE49-F238E27FC236}">
                    <a16:creationId xmlns:a16="http://schemas.microsoft.com/office/drawing/2014/main" id="{DE27ABEB-04D3-474E-A29E-1A48AB585F2F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51" name="Gruppieren 650">
              <a:extLst>
                <a:ext uri="{FF2B5EF4-FFF2-40B4-BE49-F238E27FC236}">
                  <a16:creationId xmlns:a16="http://schemas.microsoft.com/office/drawing/2014/main" id="{E8318603-67CB-43AA-9174-F031044400E6}"/>
                </a:ext>
              </a:extLst>
            </p:cNvPr>
            <p:cNvGrpSpPr/>
            <p:nvPr/>
          </p:nvGrpSpPr>
          <p:grpSpPr>
            <a:xfrm rot="17851802" flipH="1" flipV="1">
              <a:off x="15330488" y="831704"/>
              <a:ext cx="161924" cy="144372"/>
              <a:chOff x="14671674" y="2314575"/>
              <a:chExt cx="739776" cy="659585"/>
            </a:xfrm>
          </p:grpSpPr>
          <p:sp>
            <p:nvSpPr>
              <p:cNvPr id="655" name="Gleichschenkliges Dreieck 654">
                <a:extLst>
                  <a:ext uri="{FF2B5EF4-FFF2-40B4-BE49-F238E27FC236}">
                    <a16:creationId xmlns:a16="http://schemas.microsoft.com/office/drawing/2014/main" id="{095061E6-8903-48D4-8EF0-63F570A2D7BB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6" name="Gleichschenkliges Dreieck 655">
                <a:extLst>
                  <a:ext uri="{FF2B5EF4-FFF2-40B4-BE49-F238E27FC236}">
                    <a16:creationId xmlns:a16="http://schemas.microsoft.com/office/drawing/2014/main" id="{252C5E37-C7AC-4F51-A8B6-D350192F6B49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52" name="Gruppieren 651">
              <a:extLst>
                <a:ext uri="{FF2B5EF4-FFF2-40B4-BE49-F238E27FC236}">
                  <a16:creationId xmlns:a16="http://schemas.microsoft.com/office/drawing/2014/main" id="{EFB4CCDA-87C5-4793-92F9-68FC40EF0D69}"/>
                </a:ext>
              </a:extLst>
            </p:cNvPr>
            <p:cNvGrpSpPr/>
            <p:nvPr/>
          </p:nvGrpSpPr>
          <p:grpSpPr>
            <a:xfrm rot="14468808" flipH="1" flipV="1">
              <a:off x="15663862" y="882630"/>
              <a:ext cx="161924" cy="144372"/>
              <a:chOff x="14671674" y="2314575"/>
              <a:chExt cx="739776" cy="659585"/>
            </a:xfrm>
          </p:grpSpPr>
          <p:sp>
            <p:nvSpPr>
              <p:cNvPr id="653" name="Gleichschenkliges Dreieck 652">
                <a:extLst>
                  <a:ext uri="{FF2B5EF4-FFF2-40B4-BE49-F238E27FC236}">
                    <a16:creationId xmlns:a16="http://schemas.microsoft.com/office/drawing/2014/main" id="{DB99692E-0223-4270-92ED-1638F11A3339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4" name="Gleichschenkliges Dreieck 653">
                <a:extLst>
                  <a:ext uri="{FF2B5EF4-FFF2-40B4-BE49-F238E27FC236}">
                    <a16:creationId xmlns:a16="http://schemas.microsoft.com/office/drawing/2014/main" id="{ED8C0686-1A56-4C47-A516-42667ED1C495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603" name="Freihandform: Form 602">
            <a:extLst>
              <a:ext uri="{FF2B5EF4-FFF2-40B4-BE49-F238E27FC236}">
                <a16:creationId xmlns:a16="http://schemas.microsoft.com/office/drawing/2014/main" id="{DCCAB8BB-5EAB-40F7-AD1C-00E4C5F0E4BE}"/>
              </a:ext>
            </a:extLst>
          </p:cNvPr>
          <p:cNvSpPr/>
          <p:nvPr/>
        </p:nvSpPr>
        <p:spPr>
          <a:xfrm rot="3839885">
            <a:off x="5161607" y="3000164"/>
            <a:ext cx="629255" cy="664706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1205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0CE652DC-2B24-4305-9E43-0A0550965E04}"/>
              </a:ext>
            </a:extLst>
          </p:cNvPr>
          <p:cNvSpPr/>
          <p:nvPr/>
        </p:nvSpPr>
        <p:spPr>
          <a:xfrm>
            <a:off x="8458200" y="-406400"/>
            <a:ext cx="5384837" cy="8128000"/>
          </a:xfrm>
          <a:custGeom>
            <a:avLst/>
            <a:gdLst>
              <a:gd name="connsiteX0" fmla="*/ 2933700 w 5384837"/>
              <a:gd name="connsiteY0" fmla="*/ 469900 h 8128000"/>
              <a:gd name="connsiteX1" fmla="*/ 1739900 w 5384837"/>
              <a:gd name="connsiteY1" fmla="*/ 1117600 h 8128000"/>
              <a:gd name="connsiteX2" fmla="*/ 1574800 w 5384837"/>
              <a:gd name="connsiteY2" fmla="*/ 1308100 h 8128000"/>
              <a:gd name="connsiteX3" fmla="*/ 1016000 w 5384837"/>
              <a:gd name="connsiteY3" fmla="*/ 2133600 h 8128000"/>
              <a:gd name="connsiteX4" fmla="*/ 1016000 w 5384837"/>
              <a:gd name="connsiteY4" fmla="*/ 2616200 h 8128000"/>
              <a:gd name="connsiteX5" fmla="*/ 850900 w 5384837"/>
              <a:gd name="connsiteY5" fmla="*/ 3136900 h 8128000"/>
              <a:gd name="connsiteX6" fmla="*/ 609600 w 5384837"/>
              <a:gd name="connsiteY6" fmla="*/ 3441700 h 8128000"/>
              <a:gd name="connsiteX7" fmla="*/ 596900 w 5384837"/>
              <a:gd name="connsiteY7" fmla="*/ 3467100 h 8128000"/>
              <a:gd name="connsiteX8" fmla="*/ 546100 w 5384837"/>
              <a:gd name="connsiteY8" fmla="*/ 3632200 h 8128000"/>
              <a:gd name="connsiteX9" fmla="*/ 558800 w 5384837"/>
              <a:gd name="connsiteY9" fmla="*/ 3886200 h 8128000"/>
              <a:gd name="connsiteX10" fmla="*/ 584200 w 5384837"/>
              <a:gd name="connsiteY10" fmla="*/ 4025900 h 8128000"/>
              <a:gd name="connsiteX11" fmla="*/ 596900 w 5384837"/>
              <a:gd name="connsiteY11" fmla="*/ 4076700 h 8128000"/>
              <a:gd name="connsiteX12" fmla="*/ 0 w 5384837"/>
              <a:gd name="connsiteY12" fmla="*/ 4711700 h 8128000"/>
              <a:gd name="connsiteX13" fmla="*/ 304800 w 5384837"/>
              <a:gd name="connsiteY13" fmla="*/ 5778500 h 8128000"/>
              <a:gd name="connsiteX14" fmla="*/ 342900 w 5384837"/>
              <a:gd name="connsiteY14" fmla="*/ 5905500 h 8128000"/>
              <a:gd name="connsiteX15" fmla="*/ 355600 w 5384837"/>
              <a:gd name="connsiteY15" fmla="*/ 6108700 h 8128000"/>
              <a:gd name="connsiteX16" fmla="*/ 139700 w 5384837"/>
              <a:gd name="connsiteY16" fmla="*/ 6616700 h 8128000"/>
              <a:gd name="connsiteX17" fmla="*/ 228600 w 5384837"/>
              <a:gd name="connsiteY17" fmla="*/ 6807200 h 8128000"/>
              <a:gd name="connsiteX18" fmla="*/ 368300 w 5384837"/>
              <a:gd name="connsiteY18" fmla="*/ 6896100 h 8128000"/>
              <a:gd name="connsiteX19" fmla="*/ 1727200 w 5384837"/>
              <a:gd name="connsiteY19" fmla="*/ 7797800 h 8128000"/>
              <a:gd name="connsiteX20" fmla="*/ 4419600 w 5384837"/>
              <a:gd name="connsiteY20" fmla="*/ 8128000 h 8128000"/>
              <a:gd name="connsiteX21" fmla="*/ 4495800 w 5384837"/>
              <a:gd name="connsiteY21" fmla="*/ 8026400 h 8128000"/>
              <a:gd name="connsiteX22" fmla="*/ 5308600 w 5384837"/>
              <a:gd name="connsiteY22" fmla="*/ 7162800 h 8128000"/>
              <a:gd name="connsiteX23" fmla="*/ 5359400 w 5384837"/>
              <a:gd name="connsiteY23" fmla="*/ 6959600 h 8128000"/>
              <a:gd name="connsiteX24" fmla="*/ 5384800 w 5384837"/>
              <a:gd name="connsiteY24" fmla="*/ 6007100 h 8128000"/>
              <a:gd name="connsiteX25" fmla="*/ 5372100 w 5384837"/>
              <a:gd name="connsiteY25" fmla="*/ 3810000 h 8128000"/>
              <a:gd name="connsiteX26" fmla="*/ 5245100 w 5384837"/>
              <a:gd name="connsiteY26" fmla="*/ 3429000 h 8128000"/>
              <a:gd name="connsiteX27" fmla="*/ 5156200 w 5384837"/>
              <a:gd name="connsiteY27" fmla="*/ 3225800 h 8128000"/>
              <a:gd name="connsiteX28" fmla="*/ 4445000 w 5384837"/>
              <a:gd name="connsiteY28" fmla="*/ 0 h 8128000"/>
              <a:gd name="connsiteX29" fmla="*/ 2933700 w 5384837"/>
              <a:gd name="connsiteY29" fmla="*/ 469900 h 812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384837" h="8128000">
                <a:moveTo>
                  <a:pt x="2933700" y="469900"/>
                </a:moveTo>
                <a:lnTo>
                  <a:pt x="1739900" y="1117600"/>
                </a:lnTo>
                <a:lnTo>
                  <a:pt x="1574800" y="1308100"/>
                </a:lnTo>
                <a:lnTo>
                  <a:pt x="1016000" y="2133600"/>
                </a:lnTo>
                <a:lnTo>
                  <a:pt x="1016000" y="2616200"/>
                </a:lnTo>
                <a:lnTo>
                  <a:pt x="850900" y="3136900"/>
                </a:lnTo>
                <a:cubicBezTo>
                  <a:pt x="726817" y="3285800"/>
                  <a:pt x="688966" y="3314715"/>
                  <a:pt x="609600" y="3441700"/>
                </a:cubicBezTo>
                <a:cubicBezTo>
                  <a:pt x="604583" y="3449727"/>
                  <a:pt x="601133" y="3458633"/>
                  <a:pt x="596900" y="3467100"/>
                </a:cubicBezTo>
                <a:lnTo>
                  <a:pt x="546100" y="3632200"/>
                </a:lnTo>
                <a:cubicBezTo>
                  <a:pt x="550333" y="3716867"/>
                  <a:pt x="550634" y="3801822"/>
                  <a:pt x="558800" y="3886200"/>
                </a:cubicBezTo>
                <a:cubicBezTo>
                  <a:pt x="563359" y="3933310"/>
                  <a:pt x="574918" y="3979489"/>
                  <a:pt x="584200" y="4025900"/>
                </a:cubicBezTo>
                <a:cubicBezTo>
                  <a:pt x="587623" y="4043016"/>
                  <a:pt x="596900" y="4076700"/>
                  <a:pt x="596900" y="4076700"/>
                </a:cubicBezTo>
                <a:lnTo>
                  <a:pt x="0" y="4711700"/>
                </a:lnTo>
                <a:lnTo>
                  <a:pt x="304800" y="5778500"/>
                </a:lnTo>
                <a:cubicBezTo>
                  <a:pt x="317500" y="5820833"/>
                  <a:pt x="333312" y="5862355"/>
                  <a:pt x="342900" y="5905500"/>
                </a:cubicBezTo>
                <a:cubicBezTo>
                  <a:pt x="359801" y="5981553"/>
                  <a:pt x="355600" y="6031665"/>
                  <a:pt x="355600" y="6108700"/>
                </a:cubicBezTo>
                <a:lnTo>
                  <a:pt x="139700" y="6616700"/>
                </a:lnTo>
                <a:cubicBezTo>
                  <a:pt x="153466" y="6654557"/>
                  <a:pt x="179680" y="6768763"/>
                  <a:pt x="228600" y="6807200"/>
                </a:cubicBezTo>
                <a:cubicBezTo>
                  <a:pt x="272002" y="6841301"/>
                  <a:pt x="368300" y="6896100"/>
                  <a:pt x="368300" y="6896100"/>
                </a:cubicBezTo>
                <a:lnTo>
                  <a:pt x="1727200" y="7797800"/>
                </a:lnTo>
                <a:lnTo>
                  <a:pt x="4419600" y="8128000"/>
                </a:lnTo>
                <a:lnTo>
                  <a:pt x="4495800" y="8026400"/>
                </a:lnTo>
                <a:lnTo>
                  <a:pt x="5308600" y="7162800"/>
                </a:lnTo>
                <a:cubicBezTo>
                  <a:pt x="5325533" y="7095067"/>
                  <a:pt x="5353905" y="7029201"/>
                  <a:pt x="5359400" y="6959600"/>
                </a:cubicBezTo>
                <a:cubicBezTo>
                  <a:pt x="5386915" y="6611070"/>
                  <a:pt x="5384800" y="6332573"/>
                  <a:pt x="5384800" y="6007100"/>
                </a:cubicBezTo>
                <a:cubicBezTo>
                  <a:pt x="5380567" y="5274733"/>
                  <a:pt x="5376333" y="4542367"/>
                  <a:pt x="5372100" y="3810000"/>
                </a:cubicBezTo>
                <a:cubicBezTo>
                  <a:pt x="5329767" y="3683000"/>
                  <a:pt x="5292410" y="3554231"/>
                  <a:pt x="5245100" y="3429000"/>
                </a:cubicBezTo>
                <a:cubicBezTo>
                  <a:pt x="5154410" y="3188938"/>
                  <a:pt x="5156200" y="3311337"/>
                  <a:pt x="5156200" y="3225800"/>
                </a:cubicBezTo>
                <a:lnTo>
                  <a:pt x="4445000" y="0"/>
                </a:lnTo>
                <a:lnTo>
                  <a:pt x="2933700" y="4699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tuch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960AD67-DDB9-4A43-8507-E23DD376C03D}"/>
              </a:ext>
            </a:extLst>
          </p:cNvPr>
          <p:cNvSpPr/>
          <p:nvPr/>
        </p:nvSpPr>
        <p:spPr>
          <a:xfrm>
            <a:off x="9575800" y="5499100"/>
            <a:ext cx="2616200" cy="1143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schatulle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97CF8C1-AED5-492C-8B73-05298BE450B5}"/>
              </a:ext>
            </a:extLst>
          </p:cNvPr>
          <p:cNvSpPr txBox="1"/>
          <p:nvPr/>
        </p:nvSpPr>
        <p:spPr>
          <a:xfrm>
            <a:off x="3111500" y="156210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tisch</a:t>
            </a:r>
          </a:p>
        </p:txBody>
      </p:sp>
    </p:spTree>
    <p:extLst>
      <p:ext uri="{BB962C8B-B14F-4D97-AF65-F5344CB8AC3E}">
        <p14:creationId xmlns:p14="http://schemas.microsoft.com/office/powerpoint/2010/main" val="637075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8A729E0-DCBD-4730-B2BD-DEBA563A3B02}"/>
              </a:ext>
            </a:extLst>
          </p:cNvPr>
          <p:cNvGrpSpPr/>
          <p:nvPr/>
        </p:nvGrpSpPr>
        <p:grpSpPr>
          <a:xfrm rot="5400000">
            <a:off x="5584045" y="3631420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0598C3B2-5361-4490-B2C8-C2FCD6B3D852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2" name="Gleichschenkliges Dreieck 11">
                <a:extLst>
                  <a:ext uri="{FF2B5EF4-FFF2-40B4-BE49-F238E27FC236}">
                    <a16:creationId xmlns:a16="http://schemas.microsoft.com/office/drawing/2014/main" id="{FFAAFBD7-C3EF-47F1-BDEF-DD2848662E86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3" name="Gleichschenkliges Dreieck 12">
                <a:extLst>
                  <a:ext uri="{FF2B5EF4-FFF2-40B4-BE49-F238E27FC236}">
                    <a16:creationId xmlns:a16="http://schemas.microsoft.com/office/drawing/2014/main" id="{DFBCE766-7DEA-4037-9DD8-03353EF0177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" name="Gleichschenkliges Dreieck 13">
                <a:extLst>
                  <a:ext uri="{FF2B5EF4-FFF2-40B4-BE49-F238E27FC236}">
                    <a16:creationId xmlns:a16="http://schemas.microsoft.com/office/drawing/2014/main" id="{DD2B1585-95F1-4B31-9A8B-0565088FEF9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Gleichschenkliges Dreieck 26">
                <a:extLst>
                  <a:ext uri="{FF2B5EF4-FFF2-40B4-BE49-F238E27FC236}">
                    <a16:creationId xmlns:a16="http://schemas.microsoft.com/office/drawing/2014/main" id="{0416479E-E7BB-4D5A-9E33-CD8843CE0E2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" name="Gleichschenkliges Dreieck 26">
                <a:extLst>
                  <a:ext uri="{FF2B5EF4-FFF2-40B4-BE49-F238E27FC236}">
                    <a16:creationId xmlns:a16="http://schemas.microsoft.com/office/drawing/2014/main" id="{B2870CCF-C667-431E-BBF2-8AB9DA97786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42B079DF-FCAD-4743-80B8-5A9142A006A6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7" name="Gleichschenkliges Dreieck 6">
                <a:extLst>
                  <a:ext uri="{FF2B5EF4-FFF2-40B4-BE49-F238E27FC236}">
                    <a16:creationId xmlns:a16="http://schemas.microsoft.com/office/drawing/2014/main" id="{DA4C5BB8-28CD-434A-91AB-8E9898DCEA5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Gleichschenkliges Dreieck 7">
                <a:extLst>
                  <a:ext uri="{FF2B5EF4-FFF2-40B4-BE49-F238E27FC236}">
                    <a16:creationId xmlns:a16="http://schemas.microsoft.com/office/drawing/2014/main" id="{4C37A4D0-6AF1-4CB0-BC3C-01D43D72FB4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Gleichschenkliges Dreieck 8">
                <a:extLst>
                  <a:ext uri="{FF2B5EF4-FFF2-40B4-BE49-F238E27FC236}">
                    <a16:creationId xmlns:a16="http://schemas.microsoft.com/office/drawing/2014/main" id="{08EA3128-2231-4469-8C21-267B039ACDC9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Gleichschenkliges Dreieck 26">
                <a:extLst>
                  <a:ext uri="{FF2B5EF4-FFF2-40B4-BE49-F238E27FC236}">
                    <a16:creationId xmlns:a16="http://schemas.microsoft.com/office/drawing/2014/main" id="{CE37F5DF-A2D3-47CB-8416-D5FC18955E4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" name="Gleichschenkliges Dreieck 26">
                <a:extLst>
                  <a:ext uri="{FF2B5EF4-FFF2-40B4-BE49-F238E27FC236}">
                    <a16:creationId xmlns:a16="http://schemas.microsoft.com/office/drawing/2014/main" id="{159D8F62-A007-4B8A-8E22-8AF8D29F738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" name="Kreis: nicht ausgefüllt 4">
              <a:extLst>
                <a:ext uri="{FF2B5EF4-FFF2-40B4-BE49-F238E27FC236}">
                  <a16:creationId xmlns:a16="http://schemas.microsoft.com/office/drawing/2014/main" id="{B79D5E8F-9430-45FA-A10D-626EE5126D0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Kreis: nicht ausgefüllt 5">
              <a:extLst>
                <a:ext uri="{FF2B5EF4-FFF2-40B4-BE49-F238E27FC236}">
                  <a16:creationId xmlns:a16="http://schemas.microsoft.com/office/drawing/2014/main" id="{F0841292-D586-4AF2-A12A-A7750B20C30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BF83E911-B9D9-4A1C-B35A-D1EEDF636897}"/>
              </a:ext>
            </a:extLst>
          </p:cNvPr>
          <p:cNvGrpSpPr/>
          <p:nvPr/>
        </p:nvGrpSpPr>
        <p:grpSpPr>
          <a:xfrm>
            <a:off x="4597488" y="3885328"/>
            <a:ext cx="6585534" cy="1892774"/>
            <a:chOff x="1738190" y="2456967"/>
            <a:chExt cx="6585534" cy="1892774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E19762FA-BE1D-4FD1-BC23-6C657E65A530}"/>
                </a:ext>
              </a:extLst>
            </p:cNvPr>
            <p:cNvSpPr/>
            <p:nvPr/>
          </p:nvSpPr>
          <p:spPr>
            <a:xfrm rot="16200000">
              <a:off x="4913472" y="843642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9" name="Picture 2" descr="Bildergebnis fÃ¼r holzmaserung">
              <a:extLst>
                <a:ext uri="{FF2B5EF4-FFF2-40B4-BE49-F238E27FC236}">
                  <a16:creationId xmlns:a16="http://schemas.microsoft.com/office/drawing/2014/main" id="{B6D9998C-7134-4204-9B9A-BA303B6782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1767120" y="3989995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78CC371-F49E-42C1-BABE-1DFF713B99AB}"/>
                </a:ext>
              </a:extLst>
            </p:cNvPr>
            <p:cNvSpPr/>
            <p:nvPr/>
          </p:nvSpPr>
          <p:spPr>
            <a:xfrm>
              <a:off x="7978717" y="2456967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1" name="Picture 2" descr="Bildergebnis fÃ¼r holzmaserung">
              <a:extLst>
                <a:ext uri="{FF2B5EF4-FFF2-40B4-BE49-F238E27FC236}">
                  <a16:creationId xmlns:a16="http://schemas.microsoft.com/office/drawing/2014/main" id="{8E2467FF-ABFE-4DD2-BF9E-98771A11F9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7155771" y="3276505"/>
              <a:ext cx="1872658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hteck 69">
              <a:extLst>
                <a:ext uri="{FF2B5EF4-FFF2-40B4-BE49-F238E27FC236}">
                  <a16:creationId xmlns:a16="http://schemas.microsoft.com/office/drawing/2014/main" id="{B5913011-AB97-4DA3-92D7-C5771145E50D}"/>
                </a:ext>
              </a:extLst>
            </p:cNvPr>
            <p:cNvSpPr/>
            <p:nvPr/>
          </p:nvSpPr>
          <p:spPr>
            <a:xfrm rot="13764079">
              <a:off x="8014338" y="3826823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69">
              <a:extLst>
                <a:ext uri="{FF2B5EF4-FFF2-40B4-BE49-F238E27FC236}">
                  <a16:creationId xmlns:a16="http://schemas.microsoft.com/office/drawing/2014/main" id="{E4476D6D-97B0-4B32-ABE1-E88D38776044}"/>
                </a:ext>
              </a:extLst>
            </p:cNvPr>
            <p:cNvSpPr/>
            <p:nvPr/>
          </p:nvSpPr>
          <p:spPr>
            <a:xfrm rot="18635921" flipH="1">
              <a:off x="8047769" y="3865534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196AFC74-7ED2-44A2-87D4-F1BEA33FA7A0}"/>
                </a:ext>
              </a:extLst>
            </p:cNvPr>
            <p:cNvSpPr/>
            <p:nvPr/>
          </p:nvSpPr>
          <p:spPr>
            <a:xfrm rot="16200000" flipH="1" flipV="1">
              <a:off x="4931803" y="-534980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5" name="Picture 2" descr="Bildergebnis fÃ¼r holzmaserung">
              <a:extLst>
                <a:ext uri="{FF2B5EF4-FFF2-40B4-BE49-F238E27FC236}">
                  <a16:creationId xmlns:a16="http://schemas.microsoft.com/office/drawing/2014/main" id="{89EC3BB5-C3B4-4F34-80C9-05C9ACF889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1775715" y="2635505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EF521F4A-A625-4CDD-A5EF-939C7A7310E8}"/>
                </a:ext>
              </a:extLst>
            </p:cNvPr>
            <p:cNvSpPr/>
            <p:nvPr/>
          </p:nvSpPr>
          <p:spPr>
            <a:xfrm flipH="1" flipV="1">
              <a:off x="1854766" y="2489915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7" name="Picture 2" descr="Bildergebnis fÃ¼r holzmaserung">
              <a:extLst>
                <a:ext uri="{FF2B5EF4-FFF2-40B4-BE49-F238E27FC236}">
                  <a16:creationId xmlns:a16="http://schemas.microsoft.com/office/drawing/2014/main" id="{CD9298AF-1A64-459B-AC20-F620CCAA3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1094079" y="3266365"/>
              <a:ext cx="1748120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hteck 69">
              <a:extLst>
                <a:ext uri="{FF2B5EF4-FFF2-40B4-BE49-F238E27FC236}">
                  <a16:creationId xmlns:a16="http://schemas.microsoft.com/office/drawing/2014/main" id="{6EE326FF-12C6-408D-9E47-99730DBAD359}"/>
                </a:ext>
              </a:extLst>
            </p:cNvPr>
            <p:cNvSpPr/>
            <p:nvPr/>
          </p:nvSpPr>
          <p:spPr>
            <a:xfrm rot="13764079" flipH="1" flipV="1">
              <a:off x="1950016" y="2550770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Rechteck 69">
              <a:extLst>
                <a:ext uri="{FF2B5EF4-FFF2-40B4-BE49-F238E27FC236}">
                  <a16:creationId xmlns:a16="http://schemas.microsoft.com/office/drawing/2014/main" id="{0B93DE71-9616-49B6-8161-8562F354F2CE}"/>
                </a:ext>
              </a:extLst>
            </p:cNvPr>
            <p:cNvSpPr/>
            <p:nvPr/>
          </p:nvSpPr>
          <p:spPr>
            <a:xfrm rot="18635921" flipV="1">
              <a:off x="1943341" y="2516888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80166C44-83E8-4E6A-82FA-E76CFA54C06F}"/>
                </a:ext>
              </a:extLst>
            </p:cNvPr>
            <p:cNvGrpSpPr/>
            <p:nvPr/>
          </p:nvGrpSpPr>
          <p:grpSpPr>
            <a:xfrm rot="5400000">
              <a:off x="5215103" y="2649055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43" name="Gleichschenkliges Dreieck 42">
                <a:extLst>
                  <a:ext uri="{FF2B5EF4-FFF2-40B4-BE49-F238E27FC236}">
                    <a16:creationId xmlns:a16="http://schemas.microsoft.com/office/drawing/2014/main" id="{94CB0771-155E-4C06-B9D9-0C15C87D5ED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F5D19077-9FAE-44C3-A639-B05317ABB17B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0CCA70AF-41C0-4024-8789-CC19087E134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26">
                <a:extLst>
                  <a:ext uri="{FF2B5EF4-FFF2-40B4-BE49-F238E27FC236}">
                    <a16:creationId xmlns:a16="http://schemas.microsoft.com/office/drawing/2014/main" id="{75BB3112-753B-4FC6-806C-2DB53E18AB7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2D72B1CB-644D-4D3F-92D0-F814E0AE471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9A47E659-1250-42EC-942A-1BBC2583E6A7}"/>
                </a:ext>
              </a:extLst>
            </p:cNvPr>
            <p:cNvGrpSpPr/>
            <p:nvPr/>
          </p:nvGrpSpPr>
          <p:grpSpPr>
            <a:xfrm rot="5400000" flipV="1">
              <a:off x="4969292" y="2651808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B5C17C7D-9F6B-4124-AF15-9DF937C2434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38">
                <a:extLst>
                  <a:ext uri="{FF2B5EF4-FFF2-40B4-BE49-F238E27FC236}">
                    <a16:creationId xmlns:a16="http://schemas.microsoft.com/office/drawing/2014/main" id="{7EC46078-0F92-4144-A665-3D94FDB99004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Gleichschenkliges Dreieck 39">
                <a:extLst>
                  <a:ext uri="{FF2B5EF4-FFF2-40B4-BE49-F238E27FC236}">
                    <a16:creationId xmlns:a16="http://schemas.microsoft.com/office/drawing/2014/main" id="{5B146518-6186-4995-82CF-EE005D1EB84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" name="Gleichschenkliges Dreieck 26">
                <a:extLst>
                  <a:ext uri="{FF2B5EF4-FFF2-40B4-BE49-F238E27FC236}">
                    <a16:creationId xmlns:a16="http://schemas.microsoft.com/office/drawing/2014/main" id="{58FF8B42-033F-427E-AAC5-A52DD44968CC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2" name="Gleichschenkliges Dreieck 26">
                <a:extLst>
                  <a:ext uri="{FF2B5EF4-FFF2-40B4-BE49-F238E27FC236}">
                    <a16:creationId xmlns:a16="http://schemas.microsoft.com/office/drawing/2014/main" id="{35F56929-0F89-44EB-B9E4-1083E43C94C4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2" name="Kreis: nicht ausgefüllt 31">
              <a:extLst>
                <a:ext uri="{FF2B5EF4-FFF2-40B4-BE49-F238E27FC236}">
                  <a16:creationId xmlns:a16="http://schemas.microsoft.com/office/drawing/2014/main" id="{F5CC29F7-6D06-4212-9D6F-4F38BB4B9A4C}"/>
                </a:ext>
              </a:extLst>
            </p:cNvPr>
            <p:cNvSpPr/>
            <p:nvPr/>
          </p:nvSpPr>
          <p:spPr>
            <a:xfrm rot="5400000">
              <a:off x="5124342" y="2648048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BD96FBB1-05E7-4AA4-9883-55192FBAD88F}"/>
                </a:ext>
              </a:extLst>
            </p:cNvPr>
            <p:cNvSpPr/>
            <p:nvPr/>
          </p:nvSpPr>
          <p:spPr>
            <a:xfrm rot="5400000">
              <a:off x="5139481" y="2662131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Rechteck 69">
              <a:extLst>
                <a:ext uri="{FF2B5EF4-FFF2-40B4-BE49-F238E27FC236}">
                  <a16:creationId xmlns:a16="http://schemas.microsoft.com/office/drawing/2014/main" id="{065C8149-FA38-454D-AA06-D6733562AB94}"/>
                </a:ext>
              </a:extLst>
            </p:cNvPr>
            <p:cNvSpPr/>
            <p:nvPr/>
          </p:nvSpPr>
          <p:spPr>
            <a:xfrm rot="13764079">
              <a:off x="8038111" y="2498530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5" name="Rechteck 69">
              <a:extLst>
                <a:ext uri="{FF2B5EF4-FFF2-40B4-BE49-F238E27FC236}">
                  <a16:creationId xmlns:a16="http://schemas.microsoft.com/office/drawing/2014/main" id="{CD296464-D42D-4DCB-A51F-70D419B17F2C}"/>
                </a:ext>
              </a:extLst>
            </p:cNvPr>
            <p:cNvSpPr/>
            <p:nvPr/>
          </p:nvSpPr>
          <p:spPr>
            <a:xfrm rot="18635921" flipH="1">
              <a:off x="8046176" y="2499155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6" name="Rechteck 69">
              <a:extLst>
                <a:ext uri="{FF2B5EF4-FFF2-40B4-BE49-F238E27FC236}">
                  <a16:creationId xmlns:a16="http://schemas.microsoft.com/office/drawing/2014/main" id="{16FC8ECB-D61A-409C-8955-43A247D9961E}"/>
                </a:ext>
              </a:extLst>
            </p:cNvPr>
            <p:cNvSpPr/>
            <p:nvPr/>
          </p:nvSpPr>
          <p:spPr>
            <a:xfrm rot="13764079">
              <a:off x="1920267" y="3871791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Rechteck 69">
              <a:extLst>
                <a:ext uri="{FF2B5EF4-FFF2-40B4-BE49-F238E27FC236}">
                  <a16:creationId xmlns:a16="http://schemas.microsoft.com/office/drawing/2014/main" id="{95015CF2-39DB-46E6-B191-C2017F586D73}"/>
                </a:ext>
              </a:extLst>
            </p:cNvPr>
            <p:cNvSpPr/>
            <p:nvPr/>
          </p:nvSpPr>
          <p:spPr>
            <a:xfrm rot="18635921" flipH="1">
              <a:off x="1937145" y="3883040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8380B3B0-649B-4EEA-8A9F-0C98B5A3B111}"/>
              </a:ext>
            </a:extLst>
          </p:cNvPr>
          <p:cNvGrpSpPr/>
          <p:nvPr/>
        </p:nvGrpSpPr>
        <p:grpSpPr>
          <a:xfrm>
            <a:off x="4667522" y="1325483"/>
            <a:ext cx="2724973" cy="1351311"/>
            <a:chOff x="8934722" y="2370511"/>
            <a:chExt cx="2724973" cy="1351311"/>
          </a:xfrm>
        </p:grpSpPr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455CEEB3-3E9D-4378-9BFA-340EF46D3A76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50" name="Gruppieren 49">
              <a:extLst>
                <a:ext uri="{FF2B5EF4-FFF2-40B4-BE49-F238E27FC236}">
                  <a16:creationId xmlns:a16="http://schemas.microsoft.com/office/drawing/2014/main" id="{11FA4105-026C-4FB1-B544-E9A43448EDE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52" name="Gleichschenkliges Dreieck 51">
                <a:extLst>
                  <a:ext uri="{FF2B5EF4-FFF2-40B4-BE49-F238E27FC236}">
                    <a16:creationId xmlns:a16="http://schemas.microsoft.com/office/drawing/2014/main" id="{EA7B88A5-4A09-4ADA-9D8C-169325623FC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3" name="Gleichschenkliges Dreieck 52">
                <a:extLst>
                  <a:ext uri="{FF2B5EF4-FFF2-40B4-BE49-F238E27FC236}">
                    <a16:creationId xmlns:a16="http://schemas.microsoft.com/office/drawing/2014/main" id="{52CAED57-47FB-4AE0-86AA-68E83F5EA6BA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4" name="Gleichschenkliges Dreieck 147">
                <a:extLst>
                  <a:ext uri="{FF2B5EF4-FFF2-40B4-BE49-F238E27FC236}">
                    <a16:creationId xmlns:a16="http://schemas.microsoft.com/office/drawing/2014/main" id="{313BE8BD-66CE-428B-91D5-3B18BAF80801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Gleichschenkliges Dreieck 147">
                <a:extLst>
                  <a:ext uri="{FF2B5EF4-FFF2-40B4-BE49-F238E27FC236}">
                    <a16:creationId xmlns:a16="http://schemas.microsoft.com/office/drawing/2014/main" id="{85131EFC-AEED-410B-BD16-9099CCDE9D78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Gleichschenkliges Dreieck 147">
                <a:extLst>
                  <a:ext uri="{FF2B5EF4-FFF2-40B4-BE49-F238E27FC236}">
                    <a16:creationId xmlns:a16="http://schemas.microsoft.com/office/drawing/2014/main" id="{EC25E175-1B53-4532-9E65-5B6C3B91D270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Gleichschenkliges Dreieck 147">
                <a:extLst>
                  <a:ext uri="{FF2B5EF4-FFF2-40B4-BE49-F238E27FC236}">
                    <a16:creationId xmlns:a16="http://schemas.microsoft.com/office/drawing/2014/main" id="{89DFE6C8-160D-45AB-AEEF-9A2474F5B73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4E8D6577-950B-4101-8940-04CD561C844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8AC06BF1-2E76-4EA3-B5B7-36B74360B4B6}"/>
              </a:ext>
            </a:extLst>
          </p:cNvPr>
          <p:cNvGrpSpPr/>
          <p:nvPr/>
        </p:nvGrpSpPr>
        <p:grpSpPr>
          <a:xfrm>
            <a:off x="187543" y="2801964"/>
            <a:ext cx="1716567" cy="700398"/>
            <a:chOff x="-270" y="2754093"/>
            <a:chExt cx="1716567" cy="700398"/>
          </a:xfrm>
        </p:grpSpPr>
        <p:grpSp>
          <p:nvGrpSpPr>
            <p:cNvPr id="59" name="Gruppieren 58">
              <a:extLst>
                <a:ext uri="{FF2B5EF4-FFF2-40B4-BE49-F238E27FC236}">
                  <a16:creationId xmlns:a16="http://schemas.microsoft.com/office/drawing/2014/main" id="{E667471D-0C96-4297-87BA-16CC06AEDD6F}"/>
                </a:ext>
              </a:extLst>
            </p:cNvPr>
            <p:cNvGrpSpPr/>
            <p:nvPr/>
          </p:nvGrpSpPr>
          <p:grpSpPr>
            <a:xfrm rot="5400000">
              <a:off x="372222" y="2843953"/>
              <a:ext cx="234517" cy="978964"/>
              <a:chOff x="10834139" y="3885328"/>
              <a:chExt cx="234517" cy="1892774"/>
            </a:xfrm>
          </p:grpSpPr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D78CC371-F49E-42C1-BABE-1DFF713B99AB}"/>
                  </a:ext>
                </a:extLst>
              </p:cNvPr>
              <p:cNvSpPr/>
              <p:nvPr/>
            </p:nvSpPr>
            <p:spPr>
              <a:xfrm>
                <a:off x="10838015" y="3885328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de-DE"/>
              </a:p>
            </p:txBody>
          </p:sp>
          <p:pic>
            <p:nvPicPr>
              <p:cNvPr id="72" name="Picture 2" descr="Bildergebnis fÃ¼r holzmaserung">
                <a:extLst>
                  <a:ext uri="{FF2B5EF4-FFF2-40B4-BE49-F238E27FC236}">
                    <a16:creationId xmlns:a16="http://schemas.microsoft.com/office/drawing/2014/main" id="{8E2467FF-ABFE-4DD2-BF9E-98771A11F9C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0015069" y="4704866"/>
                <a:ext cx="1872658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EF521F4A-A625-4CDD-A5EF-939C7A7310E8}"/>
                </a:ext>
              </a:extLst>
            </p:cNvPr>
            <p:cNvSpPr/>
            <p:nvPr/>
          </p:nvSpPr>
          <p:spPr>
            <a:xfrm rot="16200000" flipH="1" flipV="1">
              <a:off x="390083" y="2375105"/>
              <a:ext cx="226503" cy="1007209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/>
            </a:p>
          </p:txBody>
        </p:sp>
        <p:pic>
          <p:nvPicPr>
            <p:cNvPr id="61" name="Picture 2" descr="Bildergebnis fÃ¼r holzmaserung">
              <a:extLst>
                <a:ext uri="{FF2B5EF4-FFF2-40B4-BE49-F238E27FC236}">
                  <a16:creationId xmlns:a16="http://schemas.microsoft.com/office/drawing/2014/main" id="{CD9298AF-1A64-459B-AC20-F620CCAA3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0813946" flipH="1" flipV="1">
              <a:off x="203" y="2754093"/>
              <a:ext cx="978287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2" name="Gruppieren 61">
              <a:extLst>
                <a:ext uri="{FF2B5EF4-FFF2-40B4-BE49-F238E27FC236}">
                  <a16:creationId xmlns:a16="http://schemas.microsoft.com/office/drawing/2014/main" id="{65B9FBC4-27BB-4FEB-98E4-A032DEB9E879}"/>
                </a:ext>
              </a:extLst>
            </p:cNvPr>
            <p:cNvGrpSpPr/>
            <p:nvPr/>
          </p:nvGrpSpPr>
          <p:grpSpPr>
            <a:xfrm>
              <a:off x="-154" y="2920584"/>
              <a:ext cx="1716451" cy="242113"/>
              <a:chOff x="4632960" y="4051522"/>
              <a:chExt cx="6544838" cy="226503"/>
            </a:xfrm>
          </p:grpSpPr>
          <p:sp>
            <p:nvSpPr>
              <p:cNvPr id="69" name="Rechteck 68">
                <a:extLst>
                  <a:ext uri="{FF2B5EF4-FFF2-40B4-BE49-F238E27FC236}">
                    <a16:creationId xmlns:a16="http://schemas.microsoft.com/office/drawing/2014/main" id="{196AFC74-7ED2-44A2-87D4-F1BEA33FA7A0}"/>
                  </a:ext>
                </a:extLst>
              </p:cNvPr>
              <p:cNvSpPr/>
              <p:nvPr/>
            </p:nvSpPr>
            <p:spPr>
              <a:xfrm rot="16200000" flipH="1" flipV="1">
                <a:off x="7791101" y="893381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de-DE"/>
              </a:p>
            </p:txBody>
          </p:sp>
          <p:pic>
            <p:nvPicPr>
              <p:cNvPr id="70" name="Picture 2" descr="Bildergebnis fÃ¼r holzmaserung">
                <a:extLst>
                  <a:ext uri="{FF2B5EF4-FFF2-40B4-BE49-F238E27FC236}">
                    <a16:creationId xmlns:a16="http://schemas.microsoft.com/office/drawing/2014/main" id="{89EC3BB5-C3B4-4F34-80C9-05C9ACF889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4635013" y="4063866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A465D02E-97B0-4432-B004-F180F8B663C5}"/>
                </a:ext>
              </a:extLst>
            </p:cNvPr>
            <p:cNvGrpSpPr/>
            <p:nvPr/>
          </p:nvGrpSpPr>
          <p:grpSpPr>
            <a:xfrm rot="5400000">
              <a:off x="534146" y="2543804"/>
              <a:ext cx="234517" cy="1302816"/>
              <a:chOff x="10834139" y="3885328"/>
              <a:chExt cx="234517" cy="1892774"/>
            </a:xfrm>
          </p:grpSpPr>
          <p:sp>
            <p:nvSpPr>
              <p:cNvPr id="67" name="Rechteck 66">
                <a:extLst>
                  <a:ext uri="{FF2B5EF4-FFF2-40B4-BE49-F238E27FC236}">
                    <a16:creationId xmlns:a16="http://schemas.microsoft.com/office/drawing/2014/main" id="{43B0225F-D741-4AC8-BD1D-0B3729A7C38B}"/>
                  </a:ext>
                </a:extLst>
              </p:cNvPr>
              <p:cNvSpPr/>
              <p:nvPr/>
            </p:nvSpPr>
            <p:spPr>
              <a:xfrm>
                <a:off x="10838015" y="3885328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de-DE"/>
              </a:p>
            </p:txBody>
          </p:sp>
          <p:pic>
            <p:nvPicPr>
              <p:cNvPr id="68" name="Picture 2" descr="Bildergebnis fÃ¼r holzmaserung">
                <a:extLst>
                  <a:ext uri="{FF2B5EF4-FFF2-40B4-BE49-F238E27FC236}">
                    <a16:creationId xmlns:a16="http://schemas.microsoft.com/office/drawing/2014/main" id="{2AEFD0D9-139E-491E-AB9F-44167E347C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0015069" y="4704866"/>
                <a:ext cx="1872658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4" name="Kreis: nicht ausgefüllt 63">
              <a:extLst>
                <a:ext uri="{FF2B5EF4-FFF2-40B4-BE49-F238E27FC236}">
                  <a16:creationId xmlns:a16="http://schemas.microsoft.com/office/drawing/2014/main" id="{A5E5B083-EDD7-483D-815D-45B57178DB1B}"/>
                </a:ext>
              </a:extLst>
            </p:cNvPr>
            <p:cNvSpPr/>
            <p:nvPr/>
          </p:nvSpPr>
          <p:spPr>
            <a:xfrm>
              <a:off x="112188" y="2768691"/>
              <a:ext cx="685800" cy="685800"/>
            </a:xfrm>
            <a:prstGeom prst="donut">
              <a:avLst/>
            </a:prstGeom>
            <a:solidFill>
              <a:schemeClr val="accent2">
                <a:lumMod val="75000"/>
              </a:schemeClr>
            </a:solidFill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418EC50D-1EA1-47A1-BAE7-BC3DC820CA2A}"/>
                </a:ext>
              </a:extLst>
            </p:cNvPr>
            <p:cNvSpPr/>
            <p:nvPr/>
          </p:nvSpPr>
          <p:spPr>
            <a:xfrm>
              <a:off x="158989" y="2815492"/>
              <a:ext cx="592198" cy="592198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>
                    <a:lumMod val="40000"/>
                    <a:lumOff val="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B617F78F-5E97-4B02-9FA7-B2F1E1DFC540}"/>
                </a:ext>
              </a:extLst>
            </p:cNvPr>
            <p:cNvSpPr/>
            <p:nvPr/>
          </p:nvSpPr>
          <p:spPr>
            <a:xfrm>
              <a:off x="224587" y="3132140"/>
              <a:ext cx="230501" cy="23050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FFFFF">
                    <a:alpha val="0"/>
                  </a:srgbClr>
                </a:gs>
                <a:gs pos="51000">
                  <a:schemeClr val="bg1"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292566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42480C01-CDF9-4BDF-B9BE-54BE7A892784}"/>
              </a:ext>
            </a:extLst>
          </p:cNvPr>
          <p:cNvSpPr txBox="1"/>
          <p:nvPr/>
        </p:nvSpPr>
        <p:spPr>
          <a:xfrm>
            <a:off x="2276213" y="271575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A8C504-C06F-4EE3-BDAE-E6980037BC51}"/>
              </a:ext>
            </a:extLst>
          </p:cNvPr>
          <p:cNvSpPr txBox="1"/>
          <p:nvPr/>
        </p:nvSpPr>
        <p:spPr>
          <a:xfrm>
            <a:off x="2276213" y="1774603"/>
            <a:ext cx="763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4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IP: 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FE489AD-A819-4F3D-9D2B-F4741BF3435A}"/>
              </a:ext>
            </a:extLst>
          </p:cNvPr>
          <p:cNvGrpSpPr/>
          <p:nvPr/>
        </p:nvGrpSpPr>
        <p:grpSpPr>
          <a:xfrm rot="2890147" flipH="1">
            <a:off x="9208423" y="1872997"/>
            <a:ext cx="358974" cy="511096"/>
            <a:chOff x="583582" y="2465209"/>
            <a:chExt cx="1362815" cy="1940338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C6FA726-A754-4AAA-AB12-2C2DE72417AB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Picture 2" descr="Bildergebnis fÃ¼r holzmaserung">
              <a:extLst>
                <a:ext uri="{FF2B5EF4-FFF2-40B4-BE49-F238E27FC236}">
                  <a16:creationId xmlns:a16="http://schemas.microsoft.com/office/drawing/2014/main" id="{484EF872-45FA-40C9-8512-D31211ECA8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4DFB788-FD81-4E96-98ED-9E1106A5B6FF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2" descr="Bildergebnis fÃ¼r holzmaserung">
              <a:extLst>
                <a:ext uri="{FF2B5EF4-FFF2-40B4-BE49-F238E27FC236}">
                  <a16:creationId xmlns:a16="http://schemas.microsoft.com/office/drawing/2014/main" id="{9E44666F-D309-4AB2-8B79-4D3E30ADE9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hteck 69">
              <a:extLst>
                <a:ext uri="{FF2B5EF4-FFF2-40B4-BE49-F238E27FC236}">
                  <a16:creationId xmlns:a16="http://schemas.microsoft.com/office/drawing/2014/main" id="{E41E0808-A830-41AC-A5C8-372620220D57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69">
              <a:extLst>
                <a:ext uri="{FF2B5EF4-FFF2-40B4-BE49-F238E27FC236}">
                  <a16:creationId xmlns:a16="http://schemas.microsoft.com/office/drawing/2014/main" id="{23C7BBD7-CA73-461D-BB81-5B9E0ECCB9EC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344F3C60-E42C-438F-9AC4-6CC95F811E71}"/>
              </a:ext>
            </a:extLst>
          </p:cNvPr>
          <p:cNvGrpSpPr/>
          <p:nvPr/>
        </p:nvGrpSpPr>
        <p:grpSpPr>
          <a:xfrm rot="16200000">
            <a:off x="4714166" y="4658874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DA0B1D34-7A40-4324-920E-C5238212DB5B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1" name="Gleichschenkliges Dreieck 20">
                <a:extLst>
                  <a:ext uri="{FF2B5EF4-FFF2-40B4-BE49-F238E27FC236}">
                    <a16:creationId xmlns:a16="http://schemas.microsoft.com/office/drawing/2014/main" id="{140F37D1-33A5-4839-9443-99EA2563A46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Gleichschenkliges Dreieck 21">
                <a:extLst>
                  <a:ext uri="{FF2B5EF4-FFF2-40B4-BE49-F238E27FC236}">
                    <a16:creationId xmlns:a16="http://schemas.microsoft.com/office/drawing/2014/main" id="{90AD95E3-F7DD-4003-8E98-DAB9BB729C1A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3264B4F8-E3D4-4723-A91B-8F3B718642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6">
                <a:extLst>
                  <a:ext uri="{FF2B5EF4-FFF2-40B4-BE49-F238E27FC236}">
                    <a16:creationId xmlns:a16="http://schemas.microsoft.com/office/drawing/2014/main" id="{9E7763F0-3AB2-45D5-B88B-849F6F73E577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5" name="Gleichschenkliges Dreieck 26">
                <a:extLst>
                  <a:ext uri="{FF2B5EF4-FFF2-40B4-BE49-F238E27FC236}">
                    <a16:creationId xmlns:a16="http://schemas.microsoft.com/office/drawing/2014/main" id="{9BFE52D4-D79F-45FF-9020-685CC3BBC6A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4B610BCA-55E6-4289-8790-F951CA2DF7F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6" name="Gleichschenkliges Dreieck 15">
                <a:extLst>
                  <a:ext uri="{FF2B5EF4-FFF2-40B4-BE49-F238E27FC236}">
                    <a16:creationId xmlns:a16="http://schemas.microsoft.com/office/drawing/2014/main" id="{0ECB5851-73D7-445A-B9AE-DDDD06F881B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Gleichschenkliges Dreieck 16">
                <a:extLst>
                  <a:ext uri="{FF2B5EF4-FFF2-40B4-BE49-F238E27FC236}">
                    <a16:creationId xmlns:a16="http://schemas.microsoft.com/office/drawing/2014/main" id="{EC57310D-7EFF-4135-90BA-0E0EDDFF554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Gleichschenkliges Dreieck 17">
                <a:extLst>
                  <a:ext uri="{FF2B5EF4-FFF2-40B4-BE49-F238E27FC236}">
                    <a16:creationId xmlns:a16="http://schemas.microsoft.com/office/drawing/2014/main" id="{1211DA47-F6D2-42D0-88FB-9900B5CA3C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Gleichschenkliges Dreieck 26">
                <a:extLst>
                  <a:ext uri="{FF2B5EF4-FFF2-40B4-BE49-F238E27FC236}">
                    <a16:creationId xmlns:a16="http://schemas.microsoft.com/office/drawing/2014/main" id="{689613AF-11D8-4813-8731-CBCAEEE11F8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Gleichschenkliges Dreieck 26">
                <a:extLst>
                  <a:ext uri="{FF2B5EF4-FFF2-40B4-BE49-F238E27FC236}">
                    <a16:creationId xmlns:a16="http://schemas.microsoft.com/office/drawing/2014/main" id="{6F7C16C9-71E3-4164-A3CD-E8881CD08D9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4" name="Kreis: nicht ausgefüllt 13">
              <a:extLst>
                <a:ext uri="{FF2B5EF4-FFF2-40B4-BE49-F238E27FC236}">
                  <a16:creationId xmlns:a16="http://schemas.microsoft.com/office/drawing/2014/main" id="{043A4F11-CCCB-4EB5-B16C-5F3E0316E712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5" name="Kreis: nicht ausgefüllt 14">
              <a:extLst>
                <a:ext uri="{FF2B5EF4-FFF2-40B4-BE49-F238E27FC236}">
                  <a16:creationId xmlns:a16="http://schemas.microsoft.com/office/drawing/2014/main" id="{52DECCBC-75C8-4925-91D7-C7085B05683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87868579-69FB-401A-BB58-721354CCEE1D}"/>
              </a:ext>
            </a:extLst>
          </p:cNvPr>
          <p:cNvGrpSpPr/>
          <p:nvPr/>
        </p:nvGrpSpPr>
        <p:grpSpPr>
          <a:xfrm rot="18582488">
            <a:off x="4451781" y="4907047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4D155D90-7FB7-4A37-936D-0EAD233FA8D7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6" name="Gleichschenkliges Dreieck 35">
                <a:extLst>
                  <a:ext uri="{FF2B5EF4-FFF2-40B4-BE49-F238E27FC236}">
                    <a16:creationId xmlns:a16="http://schemas.microsoft.com/office/drawing/2014/main" id="{A295EFA3-35A8-4F68-B0ED-BDCC8745B66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Gleichschenkliges Dreieck 36">
                <a:extLst>
                  <a:ext uri="{FF2B5EF4-FFF2-40B4-BE49-F238E27FC236}">
                    <a16:creationId xmlns:a16="http://schemas.microsoft.com/office/drawing/2014/main" id="{1423DBBF-5BD7-4E9D-B84B-6FBE674A8235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C7CA8536-29BA-47F2-BB1D-F6D8A9457D37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26">
                <a:extLst>
                  <a:ext uri="{FF2B5EF4-FFF2-40B4-BE49-F238E27FC236}">
                    <a16:creationId xmlns:a16="http://schemas.microsoft.com/office/drawing/2014/main" id="{6AFABBF0-20D0-47D0-AA22-CEBC1C75268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Gleichschenkliges Dreieck 26">
                <a:extLst>
                  <a:ext uri="{FF2B5EF4-FFF2-40B4-BE49-F238E27FC236}">
                    <a16:creationId xmlns:a16="http://schemas.microsoft.com/office/drawing/2014/main" id="{048A0CA3-7689-4259-8E4A-C50D70CFEE21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C2D27AD3-76D8-4940-90F3-43906CAD0F3E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1" name="Gleichschenkliges Dreieck 30">
                <a:extLst>
                  <a:ext uri="{FF2B5EF4-FFF2-40B4-BE49-F238E27FC236}">
                    <a16:creationId xmlns:a16="http://schemas.microsoft.com/office/drawing/2014/main" id="{E524381B-E59D-4895-BFC9-2BBD8284137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" name="Gleichschenkliges Dreieck 31">
                <a:extLst>
                  <a:ext uri="{FF2B5EF4-FFF2-40B4-BE49-F238E27FC236}">
                    <a16:creationId xmlns:a16="http://schemas.microsoft.com/office/drawing/2014/main" id="{62CA7C01-8F37-4C38-9E9D-F0E72E93AE3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" name="Gleichschenkliges Dreieck 32">
                <a:extLst>
                  <a:ext uri="{FF2B5EF4-FFF2-40B4-BE49-F238E27FC236}">
                    <a16:creationId xmlns:a16="http://schemas.microsoft.com/office/drawing/2014/main" id="{46692D97-A195-44E3-A232-4D5D953A8CE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" name="Gleichschenkliges Dreieck 26">
                <a:extLst>
                  <a:ext uri="{FF2B5EF4-FFF2-40B4-BE49-F238E27FC236}">
                    <a16:creationId xmlns:a16="http://schemas.microsoft.com/office/drawing/2014/main" id="{AF1E93D4-3C5E-4F0D-B326-F1D31E5FBB31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5" name="Gleichschenkliges Dreieck 26">
                <a:extLst>
                  <a:ext uri="{FF2B5EF4-FFF2-40B4-BE49-F238E27FC236}">
                    <a16:creationId xmlns:a16="http://schemas.microsoft.com/office/drawing/2014/main" id="{3217CC7B-8647-43A8-A96B-C4FA4F52FC3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9" name="Kreis: nicht ausgefüllt 28">
              <a:extLst>
                <a:ext uri="{FF2B5EF4-FFF2-40B4-BE49-F238E27FC236}">
                  <a16:creationId xmlns:a16="http://schemas.microsoft.com/office/drawing/2014/main" id="{2B7BFFF0-303E-4268-AFDC-BC701AAD144A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0" name="Kreis: nicht ausgefüllt 29">
              <a:extLst>
                <a:ext uri="{FF2B5EF4-FFF2-40B4-BE49-F238E27FC236}">
                  <a16:creationId xmlns:a16="http://schemas.microsoft.com/office/drawing/2014/main" id="{BAA60019-AA18-4388-8FB1-A14D488B2A6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E0FABB0D-6DD0-43E7-A0F8-0D639DA25476}"/>
              </a:ext>
            </a:extLst>
          </p:cNvPr>
          <p:cNvGrpSpPr/>
          <p:nvPr/>
        </p:nvGrpSpPr>
        <p:grpSpPr>
          <a:xfrm rot="13817512" flipV="1">
            <a:off x="4451782" y="4432149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57" name="Gruppieren 56">
              <a:extLst>
                <a:ext uri="{FF2B5EF4-FFF2-40B4-BE49-F238E27FC236}">
                  <a16:creationId xmlns:a16="http://schemas.microsoft.com/office/drawing/2014/main" id="{AF6B2A5D-8971-41BA-8214-F922BFA934C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6" name="Gleichschenkliges Dreieck 65">
                <a:extLst>
                  <a:ext uri="{FF2B5EF4-FFF2-40B4-BE49-F238E27FC236}">
                    <a16:creationId xmlns:a16="http://schemas.microsoft.com/office/drawing/2014/main" id="{08620DDA-A587-48CA-ADEC-3E193767F3F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316D4FEE-2B60-4909-93B8-5E5B9CD5524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23D93CAE-9226-4019-BA90-B8FC89EDD1E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26">
                <a:extLst>
                  <a:ext uri="{FF2B5EF4-FFF2-40B4-BE49-F238E27FC236}">
                    <a16:creationId xmlns:a16="http://schemas.microsoft.com/office/drawing/2014/main" id="{34682DAB-E221-4A37-950B-96A0ED55D5D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595F62AD-DC19-471B-BACD-FA3356A3104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58" name="Gruppieren 57">
              <a:extLst>
                <a:ext uri="{FF2B5EF4-FFF2-40B4-BE49-F238E27FC236}">
                  <a16:creationId xmlns:a16="http://schemas.microsoft.com/office/drawing/2014/main" id="{DF44EDC2-04DD-4981-905A-96C19D61625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1" name="Gleichschenkliges Dreieck 60">
                <a:extLst>
                  <a:ext uri="{FF2B5EF4-FFF2-40B4-BE49-F238E27FC236}">
                    <a16:creationId xmlns:a16="http://schemas.microsoft.com/office/drawing/2014/main" id="{623FF876-95F2-4F8D-831C-2E572BF59D4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Gleichschenkliges Dreieck 61">
                <a:extLst>
                  <a:ext uri="{FF2B5EF4-FFF2-40B4-BE49-F238E27FC236}">
                    <a16:creationId xmlns:a16="http://schemas.microsoft.com/office/drawing/2014/main" id="{F5354003-774E-40B0-BA31-3F09ED99B2D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Gleichschenkliges Dreieck 62">
                <a:extLst>
                  <a:ext uri="{FF2B5EF4-FFF2-40B4-BE49-F238E27FC236}">
                    <a16:creationId xmlns:a16="http://schemas.microsoft.com/office/drawing/2014/main" id="{26FAD188-FB68-49A2-A600-A0C98DC4CB5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Gleichschenkliges Dreieck 26">
                <a:extLst>
                  <a:ext uri="{FF2B5EF4-FFF2-40B4-BE49-F238E27FC236}">
                    <a16:creationId xmlns:a16="http://schemas.microsoft.com/office/drawing/2014/main" id="{56CB0DEF-98EF-4FD0-A3C4-576D9C731C4A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5" name="Gleichschenkliges Dreieck 26">
                <a:extLst>
                  <a:ext uri="{FF2B5EF4-FFF2-40B4-BE49-F238E27FC236}">
                    <a16:creationId xmlns:a16="http://schemas.microsoft.com/office/drawing/2014/main" id="{720BC259-AE8B-4E9D-8AC3-C6C83D680B9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9" name="Kreis: nicht ausgefüllt 58">
              <a:extLst>
                <a:ext uri="{FF2B5EF4-FFF2-40B4-BE49-F238E27FC236}">
                  <a16:creationId xmlns:a16="http://schemas.microsoft.com/office/drawing/2014/main" id="{1CAC0164-6B52-47DB-A4A5-D4A26D3DDF64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0" name="Kreis: nicht ausgefüllt 59">
              <a:extLst>
                <a:ext uri="{FF2B5EF4-FFF2-40B4-BE49-F238E27FC236}">
                  <a16:creationId xmlns:a16="http://schemas.microsoft.com/office/drawing/2014/main" id="{D3330F9C-083C-46A1-9BB0-75042C30F76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71" name="Halbbogen 70">
            <a:extLst>
              <a:ext uri="{FF2B5EF4-FFF2-40B4-BE49-F238E27FC236}">
                <a16:creationId xmlns:a16="http://schemas.microsoft.com/office/drawing/2014/main" id="{97150EB8-0093-4BF5-AB1F-CA5E94C979DD}"/>
              </a:ext>
            </a:extLst>
          </p:cNvPr>
          <p:cNvSpPr/>
          <p:nvPr/>
        </p:nvSpPr>
        <p:spPr>
          <a:xfrm rot="2950715" flipV="1">
            <a:off x="4272698" y="4842029"/>
            <a:ext cx="232101" cy="232101"/>
          </a:xfrm>
          <a:prstGeom prst="blockArc">
            <a:avLst>
              <a:gd name="adj1" fmla="val 4114230"/>
              <a:gd name="adj2" fmla="val 1916769"/>
              <a:gd name="adj3" fmla="val 2303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2" name="Gleichschenkliges Dreieck 71">
            <a:extLst>
              <a:ext uri="{FF2B5EF4-FFF2-40B4-BE49-F238E27FC236}">
                <a16:creationId xmlns:a16="http://schemas.microsoft.com/office/drawing/2014/main" id="{D99D1C71-A367-448F-890A-66506BF6385A}"/>
              </a:ext>
            </a:extLst>
          </p:cNvPr>
          <p:cNvSpPr/>
          <p:nvPr/>
        </p:nvSpPr>
        <p:spPr>
          <a:xfrm rot="16200000">
            <a:off x="4190022" y="4909269"/>
            <a:ext cx="170089" cy="100003"/>
          </a:xfrm>
          <a:custGeom>
            <a:avLst/>
            <a:gdLst>
              <a:gd name="connsiteX0" fmla="*/ 0 w 186758"/>
              <a:gd name="connsiteY0" fmla="*/ 136471 h 136471"/>
              <a:gd name="connsiteX1" fmla="*/ 93379 w 186758"/>
              <a:gd name="connsiteY1" fmla="*/ 0 h 136471"/>
              <a:gd name="connsiteX2" fmla="*/ 186758 w 186758"/>
              <a:gd name="connsiteY2" fmla="*/ 136471 h 136471"/>
              <a:gd name="connsiteX3" fmla="*/ 0 w 186758"/>
              <a:gd name="connsiteY3" fmla="*/ 136471 h 136471"/>
              <a:gd name="connsiteX0" fmla="*/ 0 w 179614"/>
              <a:gd name="connsiteY0" fmla="*/ 148378 h 148378"/>
              <a:gd name="connsiteX1" fmla="*/ 86235 w 179614"/>
              <a:gd name="connsiteY1" fmla="*/ 0 h 148378"/>
              <a:gd name="connsiteX2" fmla="*/ 179614 w 179614"/>
              <a:gd name="connsiteY2" fmla="*/ 136471 h 148378"/>
              <a:gd name="connsiteX3" fmla="*/ 0 w 179614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0 w 170089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87579 w 170089"/>
              <a:gd name="connsiteY3" fmla="*/ 122911 h 148378"/>
              <a:gd name="connsiteX4" fmla="*/ 0 w 170089"/>
              <a:gd name="connsiteY4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70089 w 170089"/>
              <a:gd name="connsiteY3" fmla="*/ 143615 h 148378"/>
              <a:gd name="connsiteX4" fmla="*/ 87579 w 170089"/>
              <a:gd name="connsiteY4" fmla="*/ 122911 h 148378"/>
              <a:gd name="connsiteX5" fmla="*/ 0 w 170089"/>
              <a:gd name="connsiteY5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13773 w 170089"/>
              <a:gd name="connsiteY3" fmla="*/ 80049 h 148378"/>
              <a:gd name="connsiteX4" fmla="*/ 170089 w 170089"/>
              <a:gd name="connsiteY4" fmla="*/ 143615 h 148378"/>
              <a:gd name="connsiteX5" fmla="*/ 87579 w 170089"/>
              <a:gd name="connsiteY5" fmla="*/ 122911 h 148378"/>
              <a:gd name="connsiteX6" fmla="*/ 0 w 170089"/>
              <a:gd name="connsiteY6" fmla="*/ 148378 h 148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0089" h="148378">
                <a:moveTo>
                  <a:pt x="0" y="148378"/>
                </a:moveTo>
                <a:cubicBezTo>
                  <a:pt x="11731" y="124808"/>
                  <a:pt x="47273" y="101237"/>
                  <a:pt x="59004" y="77667"/>
                </a:cubicBezTo>
                <a:lnTo>
                  <a:pt x="86235" y="0"/>
                </a:lnTo>
                <a:cubicBezTo>
                  <a:pt x="100177" y="21920"/>
                  <a:pt x="99831" y="58129"/>
                  <a:pt x="113773" y="80049"/>
                </a:cubicBezTo>
                <a:lnTo>
                  <a:pt x="170089" y="143615"/>
                </a:lnTo>
                <a:cubicBezTo>
                  <a:pt x="140205" y="144651"/>
                  <a:pt x="117463" y="121875"/>
                  <a:pt x="87579" y="122911"/>
                </a:cubicBezTo>
                <a:lnTo>
                  <a:pt x="0" y="14837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1" name="Gruppieren 90">
            <a:extLst>
              <a:ext uri="{FF2B5EF4-FFF2-40B4-BE49-F238E27FC236}">
                <a16:creationId xmlns:a16="http://schemas.microsoft.com/office/drawing/2014/main" id="{BAE0A087-50C2-4BFB-B246-E15A7B78A2D1}"/>
              </a:ext>
            </a:extLst>
          </p:cNvPr>
          <p:cNvGrpSpPr/>
          <p:nvPr/>
        </p:nvGrpSpPr>
        <p:grpSpPr>
          <a:xfrm>
            <a:off x="5802091" y="4626378"/>
            <a:ext cx="882534" cy="592020"/>
            <a:chOff x="5802091" y="4626378"/>
            <a:chExt cx="882534" cy="592020"/>
          </a:xfrm>
        </p:grpSpPr>
        <p:grpSp>
          <p:nvGrpSpPr>
            <p:cNvPr id="75" name="Gruppieren 74">
              <a:extLst>
                <a:ext uri="{FF2B5EF4-FFF2-40B4-BE49-F238E27FC236}">
                  <a16:creationId xmlns:a16="http://schemas.microsoft.com/office/drawing/2014/main" id="{0EE0DAB2-4D98-4CD5-944B-D16D4C819638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84" name="Gleichschenkliges Dreieck 83">
                <a:extLst>
                  <a:ext uri="{FF2B5EF4-FFF2-40B4-BE49-F238E27FC236}">
                    <a16:creationId xmlns:a16="http://schemas.microsoft.com/office/drawing/2014/main" id="{82D95069-5F64-4279-83C5-403BA806B5BB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5" name="Gleichschenkliges Dreieck 84">
                <a:extLst>
                  <a:ext uri="{FF2B5EF4-FFF2-40B4-BE49-F238E27FC236}">
                    <a16:creationId xmlns:a16="http://schemas.microsoft.com/office/drawing/2014/main" id="{64265E47-7A86-4578-B23B-988DDCBB2BA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6" name="Gleichschenkliges Dreieck 85">
                <a:extLst>
                  <a:ext uri="{FF2B5EF4-FFF2-40B4-BE49-F238E27FC236}">
                    <a16:creationId xmlns:a16="http://schemas.microsoft.com/office/drawing/2014/main" id="{F582226E-C57A-4DAC-98CD-B9F8D68E94BC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7" name="Gleichschenkliges Dreieck 26">
                <a:extLst>
                  <a:ext uri="{FF2B5EF4-FFF2-40B4-BE49-F238E27FC236}">
                    <a16:creationId xmlns:a16="http://schemas.microsoft.com/office/drawing/2014/main" id="{96FC62B2-447F-4236-BA43-552B010CD089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8" name="Gleichschenkliges Dreieck 26">
                <a:extLst>
                  <a:ext uri="{FF2B5EF4-FFF2-40B4-BE49-F238E27FC236}">
                    <a16:creationId xmlns:a16="http://schemas.microsoft.com/office/drawing/2014/main" id="{AFCD36DC-1C15-4BDD-B5F5-080767625C7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90" name="Gleichschenkliges Dreieck 26">
                <a:extLst>
                  <a:ext uri="{FF2B5EF4-FFF2-40B4-BE49-F238E27FC236}">
                    <a16:creationId xmlns:a16="http://schemas.microsoft.com/office/drawing/2014/main" id="{EB9B4D2D-8FCB-4BB9-B225-C7F923F8A627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7E30AD-D53F-4708-BFDB-13B18094C924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79" name="Gleichschenkliges Dreieck 78">
                <a:extLst>
                  <a:ext uri="{FF2B5EF4-FFF2-40B4-BE49-F238E27FC236}">
                    <a16:creationId xmlns:a16="http://schemas.microsoft.com/office/drawing/2014/main" id="{77EAB8C1-C4FA-47A7-B722-6B4BCEB04574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" name="Gleichschenkliges Dreieck 79">
                <a:extLst>
                  <a:ext uri="{FF2B5EF4-FFF2-40B4-BE49-F238E27FC236}">
                    <a16:creationId xmlns:a16="http://schemas.microsoft.com/office/drawing/2014/main" id="{886771D8-3367-4F13-8D94-F3550D6408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1" name="Gleichschenkliges Dreieck 80">
                <a:extLst>
                  <a:ext uri="{FF2B5EF4-FFF2-40B4-BE49-F238E27FC236}">
                    <a16:creationId xmlns:a16="http://schemas.microsoft.com/office/drawing/2014/main" id="{B1A1A742-DCA2-4A61-96E6-02D95401D97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77" name="Kreis: nicht ausgefüllt 76">
              <a:extLst>
                <a:ext uri="{FF2B5EF4-FFF2-40B4-BE49-F238E27FC236}">
                  <a16:creationId xmlns:a16="http://schemas.microsoft.com/office/drawing/2014/main" id="{5A532A1C-AFC8-4A84-832C-54749507DFF6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8" name="Kreis: nicht ausgefüllt 77">
              <a:extLst>
                <a:ext uri="{FF2B5EF4-FFF2-40B4-BE49-F238E27FC236}">
                  <a16:creationId xmlns:a16="http://schemas.microsoft.com/office/drawing/2014/main" id="{17BDC3A6-F909-46FA-92C7-AE16D7CD731D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Gruppieren 91">
            <a:extLst>
              <a:ext uri="{FF2B5EF4-FFF2-40B4-BE49-F238E27FC236}">
                <a16:creationId xmlns:a16="http://schemas.microsoft.com/office/drawing/2014/main" id="{F298E3BB-97BC-4102-BEF2-ED9042443C80}"/>
              </a:ext>
            </a:extLst>
          </p:cNvPr>
          <p:cNvGrpSpPr/>
          <p:nvPr/>
        </p:nvGrpSpPr>
        <p:grpSpPr>
          <a:xfrm>
            <a:off x="5866569" y="3417871"/>
            <a:ext cx="591652" cy="396892"/>
            <a:chOff x="5802091" y="4626378"/>
            <a:chExt cx="882534" cy="592020"/>
          </a:xfrm>
        </p:grpSpPr>
        <p:grpSp>
          <p:nvGrpSpPr>
            <p:cNvPr id="93" name="Gruppieren 92">
              <a:extLst>
                <a:ext uri="{FF2B5EF4-FFF2-40B4-BE49-F238E27FC236}">
                  <a16:creationId xmlns:a16="http://schemas.microsoft.com/office/drawing/2014/main" id="{9AAD905D-D3B3-4DF4-9DB6-F994F75EA687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100" name="Gleichschenkliges Dreieck 99">
                <a:extLst>
                  <a:ext uri="{FF2B5EF4-FFF2-40B4-BE49-F238E27FC236}">
                    <a16:creationId xmlns:a16="http://schemas.microsoft.com/office/drawing/2014/main" id="{6E53ACD6-8376-4739-B615-32B12A2C1360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1" name="Gleichschenkliges Dreieck 100">
                <a:extLst>
                  <a:ext uri="{FF2B5EF4-FFF2-40B4-BE49-F238E27FC236}">
                    <a16:creationId xmlns:a16="http://schemas.microsoft.com/office/drawing/2014/main" id="{6F12886F-6BDF-40EB-9DA5-D30B4708ABE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2" name="Gleichschenkliges Dreieck 101">
                <a:extLst>
                  <a:ext uri="{FF2B5EF4-FFF2-40B4-BE49-F238E27FC236}">
                    <a16:creationId xmlns:a16="http://schemas.microsoft.com/office/drawing/2014/main" id="{E451FBB8-9346-4E2E-9E79-77A7CC796CE2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3" name="Gleichschenkliges Dreieck 26">
                <a:extLst>
                  <a:ext uri="{FF2B5EF4-FFF2-40B4-BE49-F238E27FC236}">
                    <a16:creationId xmlns:a16="http://schemas.microsoft.com/office/drawing/2014/main" id="{121783B0-9F0A-4952-B272-CA79605D0356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4" name="Gleichschenkliges Dreieck 26">
                <a:extLst>
                  <a:ext uri="{FF2B5EF4-FFF2-40B4-BE49-F238E27FC236}">
                    <a16:creationId xmlns:a16="http://schemas.microsoft.com/office/drawing/2014/main" id="{E0E9CBBD-1AE9-4A73-B4B6-4143DDB6A81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5" name="Gleichschenkliges Dreieck 26">
                <a:extLst>
                  <a:ext uri="{FF2B5EF4-FFF2-40B4-BE49-F238E27FC236}">
                    <a16:creationId xmlns:a16="http://schemas.microsoft.com/office/drawing/2014/main" id="{5C1F88BF-C0DC-4284-9C2D-726CD86ABBA1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94" name="Gruppieren 93">
              <a:extLst>
                <a:ext uri="{FF2B5EF4-FFF2-40B4-BE49-F238E27FC236}">
                  <a16:creationId xmlns:a16="http://schemas.microsoft.com/office/drawing/2014/main" id="{77DCB040-59CC-47A3-B9FE-094758194ACB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97" name="Gleichschenkliges Dreieck 96">
                <a:extLst>
                  <a:ext uri="{FF2B5EF4-FFF2-40B4-BE49-F238E27FC236}">
                    <a16:creationId xmlns:a16="http://schemas.microsoft.com/office/drawing/2014/main" id="{A49DD08F-931E-40C3-ADF4-C5298F9DE40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8" name="Gleichschenkliges Dreieck 97">
                <a:extLst>
                  <a:ext uri="{FF2B5EF4-FFF2-40B4-BE49-F238E27FC236}">
                    <a16:creationId xmlns:a16="http://schemas.microsoft.com/office/drawing/2014/main" id="{CE62BD86-9E00-4289-969F-290584EAC36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9" name="Gleichschenkliges Dreieck 98">
                <a:extLst>
                  <a:ext uri="{FF2B5EF4-FFF2-40B4-BE49-F238E27FC236}">
                    <a16:creationId xmlns:a16="http://schemas.microsoft.com/office/drawing/2014/main" id="{056C035B-0C67-4C9F-8066-965ED5E4D8A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95" name="Kreis: nicht ausgefüllt 94">
              <a:extLst>
                <a:ext uri="{FF2B5EF4-FFF2-40B4-BE49-F238E27FC236}">
                  <a16:creationId xmlns:a16="http://schemas.microsoft.com/office/drawing/2014/main" id="{F0AEBE92-830C-46E2-919D-7E4B18AF702D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6" name="Kreis: nicht ausgefüllt 95">
              <a:extLst>
                <a:ext uri="{FF2B5EF4-FFF2-40B4-BE49-F238E27FC236}">
                  <a16:creationId xmlns:a16="http://schemas.microsoft.com/office/drawing/2014/main" id="{65D5F9C1-9941-4CD4-9E60-3367EBE4701A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1813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feld 27">
            <a:extLst>
              <a:ext uri="{FF2B5EF4-FFF2-40B4-BE49-F238E27FC236}">
                <a16:creationId xmlns:a16="http://schemas.microsoft.com/office/drawing/2014/main" id="{882A6E18-0C5F-4E6A-A91F-1E4479A93423}"/>
              </a:ext>
            </a:extLst>
          </p:cNvPr>
          <p:cNvSpPr txBox="1"/>
          <p:nvPr/>
        </p:nvSpPr>
        <p:spPr>
          <a:xfrm>
            <a:off x="4754880" y="2967335"/>
            <a:ext cx="2682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3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Loading</a:t>
            </a: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…</a:t>
            </a:r>
          </a:p>
        </p:txBody>
      </p: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5DFAE0BA-FEA0-42F5-BC59-B42A1BC8C5D4}"/>
              </a:ext>
            </a:extLst>
          </p:cNvPr>
          <p:cNvGrpSpPr/>
          <p:nvPr/>
        </p:nvGrpSpPr>
        <p:grpSpPr>
          <a:xfrm>
            <a:off x="270876" y="271529"/>
            <a:ext cx="1151374" cy="1618144"/>
            <a:chOff x="6459304" y="2635236"/>
            <a:chExt cx="982980" cy="1381484"/>
          </a:xfrm>
        </p:grpSpPr>
        <p:sp>
          <p:nvSpPr>
            <p:cNvPr id="30" name="Fünfeck 1">
              <a:extLst>
                <a:ext uri="{FF2B5EF4-FFF2-40B4-BE49-F238E27FC236}">
                  <a16:creationId xmlns:a16="http://schemas.microsoft.com/office/drawing/2014/main" id="{AA9A7BF2-90E0-4544-8C7B-CB0E4985EF5C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ünfeck 1">
              <a:extLst>
                <a:ext uri="{FF2B5EF4-FFF2-40B4-BE49-F238E27FC236}">
                  <a16:creationId xmlns:a16="http://schemas.microsoft.com/office/drawing/2014/main" id="{5F5240F0-F2C3-4366-A6E8-07CBF18BF081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ünfeck 1">
              <a:extLst>
                <a:ext uri="{FF2B5EF4-FFF2-40B4-BE49-F238E27FC236}">
                  <a16:creationId xmlns:a16="http://schemas.microsoft.com/office/drawing/2014/main" id="{952AB9E7-120D-4474-9D1A-5C884F7F49F6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10230126-FE82-453A-B292-0C2F9EA24950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05F6DECE-1B9B-4690-A9ED-0A0E0823ECE4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6C936047-6E3E-4D1F-B069-4EDFAB395E07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B21E2F0B-69CA-4B03-ACC4-04953DD4B71F}"/>
                </a:ext>
              </a:extLst>
            </p:cNvPr>
            <p:cNvCxnSpPr>
              <a:cxnSpLocks/>
              <a:stCxn id="30" idx="4"/>
              <a:endCxn id="32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8562CDA2-93E8-4C33-87FE-23257B24EF9D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D43D59F-1F22-46CF-AEFA-30D6C8B6FB05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3378E8BD-245E-47A4-9BA0-3B379CD6F594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6289161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58A81E7-56B3-408B-A641-54A114DE8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301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051F5D80-C3FF-4FF6-B529-790A9D88441B}"/>
              </a:ext>
            </a:extLst>
          </p:cNvPr>
          <p:cNvSpPr/>
          <p:nvPr/>
        </p:nvSpPr>
        <p:spPr>
          <a:xfrm>
            <a:off x="4265950" y="754380"/>
            <a:ext cx="3600000" cy="5400000"/>
          </a:xfrm>
          <a:custGeom>
            <a:avLst/>
            <a:gdLst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565390 w 3078480"/>
              <a:gd name="connsiteY2" fmla="*/ 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733030 w 3078480"/>
              <a:gd name="connsiteY2" fmla="*/ 762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865 w 3079345"/>
              <a:gd name="connsiteY0" fmla="*/ 513090 h 4701540"/>
              <a:gd name="connsiteX1" fmla="*/ 254875 w 3079345"/>
              <a:gd name="connsiteY1" fmla="*/ 0 h 4701540"/>
              <a:gd name="connsiteX2" fmla="*/ 2733895 w 3079345"/>
              <a:gd name="connsiteY2" fmla="*/ 7620 h 4701540"/>
              <a:gd name="connsiteX3" fmla="*/ 3079345 w 3079345"/>
              <a:gd name="connsiteY3" fmla="*/ 513090 h 4701540"/>
              <a:gd name="connsiteX4" fmla="*/ 3079345 w 3079345"/>
              <a:gd name="connsiteY4" fmla="*/ 4188450 h 4701540"/>
              <a:gd name="connsiteX5" fmla="*/ 2566255 w 3079345"/>
              <a:gd name="connsiteY5" fmla="*/ 4701540 h 4701540"/>
              <a:gd name="connsiteX6" fmla="*/ 513955 w 3079345"/>
              <a:gd name="connsiteY6" fmla="*/ 4701540 h 4701540"/>
              <a:gd name="connsiteX7" fmla="*/ 865 w 3079345"/>
              <a:gd name="connsiteY7" fmla="*/ 4188450 h 4701540"/>
              <a:gd name="connsiteX8" fmla="*/ 865 w 3079345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51395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33107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331075 w 3080929"/>
              <a:gd name="connsiteY6" fmla="*/ 470154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262495 w 3080929"/>
              <a:gd name="connsiteY6" fmla="*/ 469392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80929" h="4701540">
                <a:moveTo>
                  <a:pt x="865" y="513090"/>
                </a:moveTo>
                <a:cubicBezTo>
                  <a:pt x="865" y="229718"/>
                  <a:pt x="-28497" y="0"/>
                  <a:pt x="254875" y="0"/>
                </a:cubicBezTo>
                <a:lnTo>
                  <a:pt x="2817715" y="7620"/>
                </a:lnTo>
                <a:cubicBezTo>
                  <a:pt x="3101087" y="7620"/>
                  <a:pt x="3079345" y="229718"/>
                  <a:pt x="3079345" y="513090"/>
                </a:cubicBezTo>
                <a:lnTo>
                  <a:pt x="3079345" y="4188450"/>
                </a:lnTo>
                <a:cubicBezTo>
                  <a:pt x="3079345" y="4471822"/>
                  <a:pt x="3116327" y="4701540"/>
                  <a:pt x="2832955" y="4701540"/>
                </a:cubicBezTo>
                <a:lnTo>
                  <a:pt x="262495" y="4693920"/>
                </a:lnTo>
                <a:cubicBezTo>
                  <a:pt x="-20877" y="4693920"/>
                  <a:pt x="865" y="4471822"/>
                  <a:pt x="865" y="4188450"/>
                </a:cubicBezTo>
                <a:lnTo>
                  <a:pt x="865" y="51309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7D62DDE-304A-43B1-B1B4-690C7BFC5246}"/>
              </a:ext>
            </a:extLst>
          </p:cNvPr>
          <p:cNvSpPr/>
          <p:nvPr/>
        </p:nvSpPr>
        <p:spPr>
          <a:xfrm>
            <a:off x="4588100" y="1238012"/>
            <a:ext cx="2955700" cy="295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2904428-9829-484C-BDC0-9D88C7D13391}"/>
              </a:ext>
            </a:extLst>
          </p:cNvPr>
          <p:cNvSpPr txBox="1"/>
          <p:nvPr/>
        </p:nvSpPr>
        <p:spPr>
          <a:xfrm>
            <a:off x="4537446" y="814904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 Light" panose="020B0502040204020203" pitchFamily="34" charset="0"/>
              </a:rPr>
              <a:t>Name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B95B65C-4F48-478F-81CD-32050591E22E}"/>
              </a:ext>
            </a:extLst>
          </p:cNvPr>
          <p:cNvGrpSpPr/>
          <p:nvPr/>
        </p:nvGrpSpPr>
        <p:grpSpPr>
          <a:xfrm>
            <a:off x="4588100" y="4250862"/>
            <a:ext cx="880371" cy="369332"/>
            <a:chOff x="4588100" y="4218397"/>
            <a:chExt cx="880371" cy="369332"/>
          </a:xfrm>
        </p:grpSpPr>
        <p:pic>
          <p:nvPicPr>
            <p:cNvPr id="6" name="Grafik 5" descr="Lachendes Gesicht ohne Füllung">
              <a:extLst>
                <a:ext uri="{FF2B5EF4-FFF2-40B4-BE49-F238E27FC236}">
                  <a16:creationId xmlns:a16="http://schemas.microsoft.com/office/drawing/2014/main" id="{F569491A-476B-44A1-8B81-D1EC8115E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88100" y="4218397"/>
              <a:ext cx="344647" cy="344647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79CE3706-BC90-4343-99D5-75DE0CF0BFE7}"/>
                </a:ext>
              </a:extLst>
            </p:cNvPr>
            <p:cNvSpPr txBox="1"/>
            <p:nvPr/>
          </p:nvSpPr>
          <p:spPr>
            <a:xfrm>
              <a:off x="4932747" y="421839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900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1A826A8-B379-4431-8DA1-9FB53ED5856F}"/>
              </a:ext>
            </a:extLst>
          </p:cNvPr>
          <p:cNvGrpSpPr/>
          <p:nvPr/>
        </p:nvGrpSpPr>
        <p:grpSpPr>
          <a:xfrm>
            <a:off x="5468471" y="4250862"/>
            <a:ext cx="876313" cy="369332"/>
            <a:chOff x="5923200" y="4230263"/>
            <a:chExt cx="876313" cy="369332"/>
          </a:xfrm>
        </p:grpSpPr>
        <p:pic>
          <p:nvPicPr>
            <p:cNvPr id="9" name="Grafik 8" descr="Trauriges Gesicht ohne Füllung">
              <a:extLst>
                <a:ext uri="{FF2B5EF4-FFF2-40B4-BE49-F238E27FC236}">
                  <a16:creationId xmlns:a16="http://schemas.microsoft.com/office/drawing/2014/main" id="{1AFBEB44-E635-4EB6-8EEC-523BB2C38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09197C39-2F30-45C0-B3C3-2B78D63C89A8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E2EC710A-B788-4DD1-8B16-C2BE5EF2F655}"/>
              </a:ext>
            </a:extLst>
          </p:cNvPr>
          <p:cNvSpPr/>
          <p:nvPr/>
        </p:nvSpPr>
        <p:spPr>
          <a:xfrm>
            <a:off x="4588100" y="4677344"/>
            <a:ext cx="2955700" cy="1363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Special / Description 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6DB19AF0-1AF3-48FB-8F1B-397A7EE22F85}"/>
              </a:ext>
            </a:extLst>
          </p:cNvPr>
          <p:cNvGrpSpPr/>
          <p:nvPr/>
        </p:nvGrpSpPr>
        <p:grpSpPr>
          <a:xfrm>
            <a:off x="6344784" y="4250862"/>
            <a:ext cx="876313" cy="369332"/>
            <a:chOff x="5923200" y="4230263"/>
            <a:chExt cx="876313" cy="369332"/>
          </a:xfrm>
        </p:grpSpPr>
        <p:pic>
          <p:nvPicPr>
            <p:cNvPr id="15" name="Grafik 14" descr="Trauriges Gesicht ohne Füllung">
              <a:extLst>
                <a:ext uri="{FF2B5EF4-FFF2-40B4-BE49-F238E27FC236}">
                  <a16:creationId xmlns:a16="http://schemas.microsoft.com/office/drawing/2014/main" id="{ED16C0A8-F856-4BB2-A5FE-F32FAE179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4246D21-F7A1-4655-9377-22A857B7E19D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E49F1CE9-EAF9-485C-98A5-9DFE77B1A0ED}"/>
              </a:ext>
            </a:extLst>
          </p:cNvPr>
          <p:cNvGrpSpPr/>
          <p:nvPr/>
        </p:nvGrpSpPr>
        <p:grpSpPr>
          <a:xfrm>
            <a:off x="11135308" y="55040"/>
            <a:ext cx="974942" cy="1641136"/>
            <a:chOff x="19942" y="113210"/>
            <a:chExt cx="974942" cy="1641136"/>
          </a:xfrm>
        </p:grpSpPr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7DE65B64-7D5E-440E-9824-460EDFE29CD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</p:grpSpPr>
          <p:sp>
            <p:nvSpPr>
              <p:cNvPr id="72" name="Gleichschenkliges Dreieck 71">
                <a:extLst>
                  <a:ext uri="{FF2B5EF4-FFF2-40B4-BE49-F238E27FC236}">
                    <a16:creationId xmlns:a16="http://schemas.microsoft.com/office/drawing/2014/main" id="{96D262D4-41D8-4ECB-B2B2-88F7F6992ED1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3" name="Gleichschenkliges Dreieck 72">
                <a:extLst>
                  <a:ext uri="{FF2B5EF4-FFF2-40B4-BE49-F238E27FC236}">
                    <a16:creationId xmlns:a16="http://schemas.microsoft.com/office/drawing/2014/main" id="{7C6CA0DA-7956-4FD6-BA5F-85E395CE13D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4" name="Gleichschenkliges Dreieck 73">
                <a:extLst>
                  <a:ext uri="{FF2B5EF4-FFF2-40B4-BE49-F238E27FC236}">
                    <a16:creationId xmlns:a16="http://schemas.microsoft.com/office/drawing/2014/main" id="{C4ECA6EB-1BA3-4286-93D1-96374D554AC1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5" name="Gleichschenkliges Dreieck 26">
                <a:extLst>
                  <a:ext uri="{FF2B5EF4-FFF2-40B4-BE49-F238E27FC236}">
                    <a16:creationId xmlns:a16="http://schemas.microsoft.com/office/drawing/2014/main" id="{5653806E-34EF-4B70-87FF-7AAC681CF83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6" name="Gleichschenkliges Dreieck 26">
                <a:extLst>
                  <a:ext uri="{FF2B5EF4-FFF2-40B4-BE49-F238E27FC236}">
                    <a16:creationId xmlns:a16="http://schemas.microsoft.com/office/drawing/2014/main" id="{8B2633DF-F51B-47CD-AB30-963AABDC58E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66EFAA1D-4AF8-4DC9-A2B9-8B78BCF758FA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</p:grpSpPr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E9B88EAA-51E1-4C15-9357-CC9BA552803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5A82BAC1-2E35-4DB3-929E-A2DB2990369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68">
                <a:extLst>
                  <a:ext uri="{FF2B5EF4-FFF2-40B4-BE49-F238E27FC236}">
                    <a16:creationId xmlns:a16="http://schemas.microsoft.com/office/drawing/2014/main" id="{64597658-90C3-4328-A282-671BA50D18F5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2435DF44-2C66-495B-AC0F-B794ADE14E0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1" name="Gleichschenkliges Dreieck 26">
                <a:extLst>
                  <a:ext uri="{FF2B5EF4-FFF2-40B4-BE49-F238E27FC236}">
                    <a16:creationId xmlns:a16="http://schemas.microsoft.com/office/drawing/2014/main" id="{D3F85944-6A04-4788-A059-4A68A91403D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65" name="Kreis: nicht ausgefüllt 64">
              <a:extLst>
                <a:ext uri="{FF2B5EF4-FFF2-40B4-BE49-F238E27FC236}">
                  <a16:creationId xmlns:a16="http://schemas.microsoft.com/office/drawing/2014/main" id="{8670F704-B3F8-4D08-B91F-84E1764FDF6D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6" name="Kreis: nicht ausgefüllt 65">
              <a:extLst>
                <a:ext uri="{FF2B5EF4-FFF2-40B4-BE49-F238E27FC236}">
                  <a16:creationId xmlns:a16="http://schemas.microsoft.com/office/drawing/2014/main" id="{48B1826E-B05F-4949-82CC-C5DC2672065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86C240AD-2CC1-422F-9C68-4387292E6262}"/>
              </a:ext>
            </a:extLst>
          </p:cNvPr>
          <p:cNvGrpSpPr/>
          <p:nvPr/>
        </p:nvGrpSpPr>
        <p:grpSpPr>
          <a:xfrm>
            <a:off x="481836" y="754380"/>
            <a:ext cx="3600000" cy="5400000"/>
            <a:chOff x="504875" y="754380"/>
            <a:chExt cx="3600000" cy="5400000"/>
          </a:xfrm>
        </p:grpSpPr>
        <p:sp>
          <p:nvSpPr>
            <p:cNvPr id="22" name="Rechteck: abgerundete Ecken 1">
              <a:extLst>
                <a:ext uri="{FF2B5EF4-FFF2-40B4-BE49-F238E27FC236}">
                  <a16:creationId xmlns:a16="http://schemas.microsoft.com/office/drawing/2014/main" id="{C294A161-93E1-4E6E-927B-044D8FA66722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6B2756CB-8D30-4F88-B268-A8C0445EC628}"/>
                </a:ext>
              </a:extLst>
            </p:cNvPr>
            <p:cNvSpPr/>
            <p:nvPr/>
          </p:nvSpPr>
          <p:spPr>
            <a:xfrm>
              <a:off x="640078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24137A9E-C507-435E-AA30-CFC1F3820551}"/>
                </a:ext>
              </a:extLst>
            </p:cNvPr>
            <p:cNvSpPr/>
            <p:nvPr/>
          </p:nvSpPr>
          <p:spPr>
            <a:xfrm flipH="1" flipV="1">
              <a:off x="3810332" y="868680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572E399E-F600-4B69-9BA5-E0582403FC8E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8DF963A0-5825-4287-971A-A1C34B717C27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4CB9114D-E9F5-4C96-B80C-132EBE0132DC}"/>
              </a:ext>
            </a:extLst>
          </p:cNvPr>
          <p:cNvGrpSpPr/>
          <p:nvPr/>
        </p:nvGrpSpPr>
        <p:grpSpPr>
          <a:xfrm>
            <a:off x="481836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93A641E8-8353-4E84-802E-9D92B7A72AC1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EA611D32-CD23-453D-B280-00906589CCF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4" name="Gleichschenkliges Dreieck 23">
                <a:extLst>
                  <a:ext uri="{FF2B5EF4-FFF2-40B4-BE49-F238E27FC236}">
                    <a16:creationId xmlns:a16="http://schemas.microsoft.com/office/drawing/2014/main" id="{2767A14B-5B9B-4A1E-98F6-908FFB1D8FE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Gleichschenkliges Dreieck 25">
                <a:extLst>
                  <a:ext uri="{FF2B5EF4-FFF2-40B4-BE49-F238E27FC236}">
                    <a16:creationId xmlns:a16="http://schemas.microsoft.com/office/drawing/2014/main" id="{CB51384F-E063-4C7E-880D-6D0AA7AC01AB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" name="Gleichschenkliges Dreieck 26">
                <a:extLst>
                  <a:ext uri="{FF2B5EF4-FFF2-40B4-BE49-F238E27FC236}">
                    <a16:creationId xmlns:a16="http://schemas.microsoft.com/office/drawing/2014/main" id="{E8CB208A-95E1-40C7-9641-4A4FFFF9B2D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8" name="Gleichschenkliges Dreieck 26">
                <a:extLst>
                  <a:ext uri="{FF2B5EF4-FFF2-40B4-BE49-F238E27FC236}">
                    <a16:creationId xmlns:a16="http://schemas.microsoft.com/office/drawing/2014/main" id="{67CA73CF-DAEF-4AFB-AD84-DEE93D99DA7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3" name="Gruppieren 42">
              <a:extLst>
                <a:ext uri="{FF2B5EF4-FFF2-40B4-BE49-F238E27FC236}">
                  <a16:creationId xmlns:a16="http://schemas.microsoft.com/office/drawing/2014/main" id="{89E2BCAC-C442-429F-B22C-34CA716F388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C34B3DB9-A676-4891-9C8B-878B7DD236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4C380050-671F-4A7C-8C60-D6EF9AD33D6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45">
                <a:extLst>
                  <a:ext uri="{FF2B5EF4-FFF2-40B4-BE49-F238E27FC236}">
                    <a16:creationId xmlns:a16="http://schemas.microsoft.com/office/drawing/2014/main" id="{D55978A1-9BB7-456E-93A2-C7AF2D3AAC0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5780DD95-907B-47C7-B4AA-C33F00150B4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Gleichschenkliges Dreieck 26">
                <a:extLst>
                  <a:ext uri="{FF2B5EF4-FFF2-40B4-BE49-F238E27FC236}">
                    <a16:creationId xmlns:a16="http://schemas.microsoft.com/office/drawing/2014/main" id="{371D78F7-F51A-42A5-BEF7-E3FB5BED8B89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9512D24A-738C-489F-B14B-8A275950A587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Kreis: nicht ausgefüllt 33">
              <a:extLst>
                <a:ext uri="{FF2B5EF4-FFF2-40B4-BE49-F238E27FC236}">
                  <a16:creationId xmlns:a16="http://schemas.microsoft.com/office/drawing/2014/main" id="{05AAF37C-7FA2-43FE-BD28-0CD377209D45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00" name="Gruppieren 99">
            <a:extLst>
              <a:ext uri="{FF2B5EF4-FFF2-40B4-BE49-F238E27FC236}">
                <a16:creationId xmlns:a16="http://schemas.microsoft.com/office/drawing/2014/main" id="{29401047-1976-406A-A134-1C375548DC1A}"/>
              </a:ext>
            </a:extLst>
          </p:cNvPr>
          <p:cNvGrpSpPr/>
          <p:nvPr/>
        </p:nvGrpSpPr>
        <p:grpSpPr>
          <a:xfrm>
            <a:off x="3735790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101" name="Gruppieren 100">
              <a:extLst>
                <a:ext uri="{FF2B5EF4-FFF2-40B4-BE49-F238E27FC236}">
                  <a16:creationId xmlns:a16="http://schemas.microsoft.com/office/drawing/2014/main" id="{7A1D34A1-8B2C-48F1-B72B-0A282A672C4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10" name="Gleichschenkliges Dreieck 109">
                <a:extLst>
                  <a:ext uri="{FF2B5EF4-FFF2-40B4-BE49-F238E27FC236}">
                    <a16:creationId xmlns:a16="http://schemas.microsoft.com/office/drawing/2014/main" id="{7E559A1F-E5C6-421C-9851-79C88F93C3CE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1" name="Gleichschenkliges Dreieck 110">
                <a:extLst>
                  <a:ext uri="{FF2B5EF4-FFF2-40B4-BE49-F238E27FC236}">
                    <a16:creationId xmlns:a16="http://schemas.microsoft.com/office/drawing/2014/main" id="{90BCB252-54B6-4E19-89D9-5F1E7D0417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2" name="Gleichschenkliges Dreieck 111">
                <a:extLst>
                  <a:ext uri="{FF2B5EF4-FFF2-40B4-BE49-F238E27FC236}">
                    <a16:creationId xmlns:a16="http://schemas.microsoft.com/office/drawing/2014/main" id="{AEF5AA69-4F2E-4D60-9388-91F62A232BA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3" name="Gleichschenkliges Dreieck 26">
                <a:extLst>
                  <a:ext uri="{FF2B5EF4-FFF2-40B4-BE49-F238E27FC236}">
                    <a16:creationId xmlns:a16="http://schemas.microsoft.com/office/drawing/2014/main" id="{8E1C520E-7654-4E54-8FEE-F70A0980442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Gleichschenkliges Dreieck 26">
                <a:extLst>
                  <a:ext uri="{FF2B5EF4-FFF2-40B4-BE49-F238E27FC236}">
                    <a16:creationId xmlns:a16="http://schemas.microsoft.com/office/drawing/2014/main" id="{579E277E-BD49-4FDB-A1C4-BE1D6DD84EB6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02" name="Gruppieren 101">
              <a:extLst>
                <a:ext uri="{FF2B5EF4-FFF2-40B4-BE49-F238E27FC236}">
                  <a16:creationId xmlns:a16="http://schemas.microsoft.com/office/drawing/2014/main" id="{39F56C96-0C2A-40EC-A250-CA173991EC0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05" name="Gleichschenkliges Dreieck 104">
                <a:extLst>
                  <a:ext uri="{FF2B5EF4-FFF2-40B4-BE49-F238E27FC236}">
                    <a16:creationId xmlns:a16="http://schemas.microsoft.com/office/drawing/2014/main" id="{EF81B4D2-350E-4A96-989F-91101B205619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6" name="Gleichschenkliges Dreieck 105">
                <a:extLst>
                  <a:ext uri="{FF2B5EF4-FFF2-40B4-BE49-F238E27FC236}">
                    <a16:creationId xmlns:a16="http://schemas.microsoft.com/office/drawing/2014/main" id="{D03DD49A-3145-4691-A0BB-DA2EFC6BCEF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7" name="Gleichschenkliges Dreieck 106">
                <a:extLst>
                  <a:ext uri="{FF2B5EF4-FFF2-40B4-BE49-F238E27FC236}">
                    <a16:creationId xmlns:a16="http://schemas.microsoft.com/office/drawing/2014/main" id="{4B207AAA-2E8B-4872-A424-7238ACB16100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8" name="Gleichschenkliges Dreieck 26">
                <a:extLst>
                  <a:ext uri="{FF2B5EF4-FFF2-40B4-BE49-F238E27FC236}">
                    <a16:creationId xmlns:a16="http://schemas.microsoft.com/office/drawing/2014/main" id="{4666900F-E4F1-4965-8B86-F3E32FD1145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9" name="Gleichschenkliges Dreieck 26">
                <a:extLst>
                  <a:ext uri="{FF2B5EF4-FFF2-40B4-BE49-F238E27FC236}">
                    <a16:creationId xmlns:a16="http://schemas.microsoft.com/office/drawing/2014/main" id="{2A1AF54C-722B-43B3-A52A-92025322147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03" name="Kreis: nicht ausgefüllt 102">
              <a:extLst>
                <a:ext uri="{FF2B5EF4-FFF2-40B4-BE49-F238E27FC236}">
                  <a16:creationId xmlns:a16="http://schemas.microsoft.com/office/drawing/2014/main" id="{48F9B02A-FAB8-48E2-B6AF-28B24D47AEC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4" name="Kreis: nicht ausgefüllt 103">
              <a:extLst>
                <a:ext uri="{FF2B5EF4-FFF2-40B4-BE49-F238E27FC236}">
                  <a16:creationId xmlns:a16="http://schemas.microsoft.com/office/drawing/2014/main" id="{B629E4D3-3E7A-459E-86C3-83731B0886A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30" name="Textfeld 129">
            <a:extLst>
              <a:ext uri="{FF2B5EF4-FFF2-40B4-BE49-F238E27FC236}">
                <a16:creationId xmlns:a16="http://schemas.microsoft.com/office/drawing/2014/main" id="{43701152-795F-4B46-B111-CC43C7EACFF7}"/>
              </a:ext>
            </a:extLst>
          </p:cNvPr>
          <p:cNvSpPr txBox="1"/>
          <p:nvPr/>
        </p:nvSpPr>
        <p:spPr>
          <a:xfrm>
            <a:off x="1677570" y="671795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Cloister Black" panose="00000400000000000000" pitchFamily="2" charset="0"/>
              </a:rPr>
              <a:t>Name</a:t>
            </a:r>
          </a:p>
        </p:txBody>
      </p: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DB64F013-1A65-49DD-ADBA-C6471259CB8B}"/>
              </a:ext>
            </a:extLst>
          </p:cNvPr>
          <p:cNvGrpSpPr/>
          <p:nvPr/>
        </p:nvGrpSpPr>
        <p:grpSpPr>
          <a:xfrm>
            <a:off x="8084116" y="1020634"/>
            <a:ext cx="3600000" cy="5400000"/>
            <a:chOff x="481836" y="754380"/>
            <a:chExt cx="3600000" cy="5400000"/>
          </a:xfrm>
        </p:grpSpPr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54E4D1EC-11BC-49E9-BA94-E0328EC18C6A}"/>
                </a:ext>
              </a:extLst>
            </p:cNvPr>
            <p:cNvGrpSpPr/>
            <p:nvPr/>
          </p:nvGrpSpPr>
          <p:grpSpPr>
            <a:xfrm>
              <a:off x="481836" y="754380"/>
              <a:ext cx="3600000" cy="5400000"/>
              <a:chOff x="504875" y="754380"/>
              <a:chExt cx="3600000" cy="5400000"/>
            </a:xfrm>
          </p:grpSpPr>
          <p:sp>
            <p:nvSpPr>
              <p:cNvPr id="166" name="Rechteck: abgerundete Ecken 1">
                <a:extLst>
                  <a:ext uri="{FF2B5EF4-FFF2-40B4-BE49-F238E27FC236}">
                    <a16:creationId xmlns:a16="http://schemas.microsoft.com/office/drawing/2014/main" id="{BF460EEA-549F-4285-AA55-68DA434964D7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7" name="Freihandform: Form 166">
                <a:extLst>
                  <a:ext uri="{FF2B5EF4-FFF2-40B4-BE49-F238E27FC236}">
                    <a16:creationId xmlns:a16="http://schemas.microsoft.com/office/drawing/2014/main" id="{8C2842B4-32DE-419C-A876-1BCC0F1F8A6C}"/>
                  </a:ext>
                </a:extLst>
              </p:cNvPr>
              <p:cNvSpPr/>
              <p:nvPr/>
            </p:nvSpPr>
            <p:spPr>
              <a:xfrm>
                <a:off x="640078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8" name="Freihandform: Form 167">
                <a:extLst>
                  <a:ext uri="{FF2B5EF4-FFF2-40B4-BE49-F238E27FC236}">
                    <a16:creationId xmlns:a16="http://schemas.microsoft.com/office/drawing/2014/main" id="{2BB8A156-D982-4E87-BB70-8D5413926D7D}"/>
                  </a:ext>
                </a:extLst>
              </p:cNvPr>
              <p:cNvSpPr/>
              <p:nvPr/>
            </p:nvSpPr>
            <p:spPr>
              <a:xfrm flipH="1" flipV="1">
                <a:off x="3810332" y="868680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9" name="Freihandform: Form 168">
                <a:extLst>
                  <a:ext uri="{FF2B5EF4-FFF2-40B4-BE49-F238E27FC236}">
                    <a16:creationId xmlns:a16="http://schemas.microsoft.com/office/drawing/2014/main" id="{CB9E65AA-AD84-4B30-AA7E-7098D9DF5E09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0" name="Freihandform: Form 169">
                <a:extLst>
                  <a:ext uri="{FF2B5EF4-FFF2-40B4-BE49-F238E27FC236}">
                    <a16:creationId xmlns:a16="http://schemas.microsoft.com/office/drawing/2014/main" id="{1B453FF7-1070-42FE-87CD-D1077FB70310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0B94A301-2E2E-4F3A-B183-3F7B348833D6}"/>
                </a:ext>
              </a:extLst>
            </p:cNvPr>
            <p:cNvGrpSpPr/>
            <p:nvPr/>
          </p:nvGrpSpPr>
          <p:grpSpPr>
            <a:xfrm>
              <a:off x="481836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52" name="Gruppieren 151">
                <a:extLst>
                  <a:ext uri="{FF2B5EF4-FFF2-40B4-BE49-F238E27FC236}">
                    <a16:creationId xmlns:a16="http://schemas.microsoft.com/office/drawing/2014/main" id="{3F522106-3839-4ADF-8A82-3DEA23E1859B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61" name="Gleichschenkliges Dreieck 160">
                  <a:extLst>
                    <a:ext uri="{FF2B5EF4-FFF2-40B4-BE49-F238E27FC236}">
                      <a16:creationId xmlns:a16="http://schemas.microsoft.com/office/drawing/2014/main" id="{F10EB1AC-EFF5-43C2-8A17-00E9E81BB68D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2" name="Gleichschenkliges Dreieck 161">
                  <a:extLst>
                    <a:ext uri="{FF2B5EF4-FFF2-40B4-BE49-F238E27FC236}">
                      <a16:creationId xmlns:a16="http://schemas.microsoft.com/office/drawing/2014/main" id="{B1ED8A5C-B1C1-4216-985E-82FD7635DAB7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3" name="Gleichschenkliges Dreieck 162">
                  <a:extLst>
                    <a:ext uri="{FF2B5EF4-FFF2-40B4-BE49-F238E27FC236}">
                      <a16:creationId xmlns:a16="http://schemas.microsoft.com/office/drawing/2014/main" id="{823D999B-28E9-409A-B9A2-5FBCC9A425EC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4" name="Gleichschenkliges Dreieck 26">
                  <a:extLst>
                    <a:ext uri="{FF2B5EF4-FFF2-40B4-BE49-F238E27FC236}">
                      <a16:creationId xmlns:a16="http://schemas.microsoft.com/office/drawing/2014/main" id="{BF479A0F-E03D-4B59-A1B9-B60CDF5B1EB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5" name="Gleichschenkliges Dreieck 26">
                  <a:extLst>
                    <a:ext uri="{FF2B5EF4-FFF2-40B4-BE49-F238E27FC236}">
                      <a16:creationId xmlns:a16="http://schemas.microsoft.com/office/drawing/2014/main" id="{C9895A87-7170-4A2D-BC8D-5B3F82E3E5F7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53" name="Gruppieren 152">
                <a:extLst>
                  <a:ext uri="{FF2B5EF4-FFF2-40B4-BE49-F238E27FC236}">
                    <a16:creationId xmlns:a16="http://schemas.microsoft.com/office/drawing/2014/main" id="{A8DA8AF0-8F08-4E4F-A108-BFF38509DEB7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56" name="Gleichschenkliges Dreieck 155">
                  <a:extLst>
                    <a:ext uri="{FF2B5EF4-FFF2-40B4-BE49-F238E27FC236}">
                      <a16:creationId xmlns:a16="http://schemas.microsoft.com/office/drawing/2014/main" id="{B0385E00-FA25-4E81-8047-668348CA907A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7" name="Gleichschenkliges Dreieck 156">
                  <a:extLst>
                    <a:ext uri="{FF2B5EF4-FFF2-40B4-BE49-F238E27FC236}">
                      <a16:creationId xmlns:a16="http://schemas.microsoft.com/office/drawing/2014/main" id="{A55BED45-D7FE-4A63-950C-15F344795FD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8" name="Gleichschenkliges Dreieck 157">
                  <a:extLst>
                    <a:ext uri="{FF2B5EF4-FFF2-40B4-BE49-F238E27FC236}">
                      <a16:creationId xmlns:a16="http://schemas.microsoft.com/office/drawing/2014/main" id="{D4C307D0-4378-4585-ABF8-9937CFB598F1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9" name="Gleichschenkliges Dreieck 26">
                  <a:extLst>
                    <a:ext uri="{FF2B5EF4-FFF2-40B4-BE49-F238E27FC236}">
                      <a16:creationId xmlns:a16="http://schemas.microsoft.com/office/drawing/2014/main" id="{23AC92B5-E98C-4B79-8F58-E8E8C271612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0" name="Gleichschenkliges Dreieck 26">
                  <a:extLst>
                    <a:ext uri="{FF2B5EF4-FFF2-40B4-BE49-F238E27FC236}">
                      <a16:creationId xmlns:a16="http://schemas.microsoft.com/office/drawing/2014/main" id="{31BC54B5-EB96-4217-9E46-A6F67593F5E4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4" name="Kreis: nicht ausgefüllt 153">
                <a:extLst>
                  <a:ext uri="{FF2B5EF4-FFF2-40B4-BE49-F238E27FC236}">
                    <a16:creationId xmlns:a16="http://schemas.microsoft.com/office/drawing/2014/main" id="{901E22E9-A357-4F97-9FFC-9B66177935BC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Kreis: nicht ausgefüllt 154">
                <a:extLst>
                  <a:ext uri="{FF2B5EF4-FFF2-40B4-BE49-F238E27FC236}">
                    <a16:creationId xmlns:a16="http://schemas.microsoft.com/office/drawing/2014/main" id="{DBF42155-1F8F-444D-8B8E-668C3DA23334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4B7CE7E-B050-4B9C-A87B-3D8039A76AA8}"/>
                </a:ext>
              </a:extLst>
            </p:cNvPr>
            <p:cNvGrpSpPr/>
            <p:nvPr/>
          </p:nvGrpSpPr>
          <p:grpSpPr>
            <a:xfrm>
              <a:off x="3735790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38" name="Gruppieren 137">
                <a:extLst>
                  <a:ext uri="{FF2B5EF4-FFF2-40B4-BE49-F238E27FC236}">
                    <a16:creationId xmlns:a16="http://schemas.microsoft.com/office/drawing/2014/main" id="{6341F87D-9E8E-4B70-B9C4-220B2C402354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7" name="Gleichschenkliges Dreieck 146">
                  <a:extLst>
                    <a:ext uri="{FF2B5EF4-FFF2-40B4-BE49-F238E27FC236}">
                      <a16:creationId xmlns:a16="http://schemas.microsoft.com/office/drawing/2014/main" id="{8834FEE8-9019-41FC-995C-1E790EDC8FE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8" name="Gleichschenkliges Dreieck 147">
                  <a:extLst>
                    <a:ext uri="{FF2B5EF4-FFF2-40B4-BE49-F238E27FC236}">
                      <a16:creationId xmlns:a16="http://schemas.microsoft.com/office/drawing/2014/main" id="{96E7D015-D19C-4C9A-B64D-62E6BFC8CD5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9" name="Gleichschenkliges Dreieck 148">
                  <a:extLst>
                    <a:ext uri="{FF2B5EF4-FFF2-40B4-BE49-F238E27FC236}">
                      <a16:creationId xmlns:a16="http://schemas.microsoft.com/office/drawing/2014/main" id="{2461AC2C-AB97-43AE-812F-E4FB3F22EC9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0" name="Gleichschenkliges Dreieck 26">
                  <a:extLst>
                    <a:ext uri="{FF2B5EF4-FFF2-40B4-BE49-F238E27FC236}">
                      <a16:creationId xmlns:a16="http://schemas.microsoft.com/office/drawing/2014/main" id="{21AAA9CB-8C81-4A7A-B6C7-198D5D45E183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51" name="Gleichschenkliges Dreieck 26">
                  <a:extLst>
                    <a:ext uri="{FF2B5EF4-FFF2-40B4-BE49-F238E27FC236}">
                      <a16:creationId xmlns:a16="http://schemas.microsoft.com/office/drawing/2014/main" id="{2E1CCB65-5924-4ED3-879A-325F5513718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9" name="Gruppieren 138">
                <a:extLst>
                  <a:ext uri="{FF2B5EF4-FFF2-40B4-BE49-F238E27FC236}">
                    <a16:creationId xmlns:a16="http://schemas.microsoft.com/office/drawing/2014/main" id="{7D2409B8-CEE0-4BE5-9A8B-1EC122F5ED36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2" name="Gleichschenkliges Dreieck 141">
                  <a:extLst>
                    <a:ext uri="{FF2B5EF4-FFF2-40B4-BE49-F238E27FC236}">
                      <a16:creationId xmlns:a16="http://schemas.microsoft.com/office/drawing/2014/main" id="{001FBBD3-DA8A-4AC3-B133-D67D172D1AD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3" name="Gleichschenkliges Dreieck 142">
                  <a:extLst>
                    <a:ext uri="{FF2B5EF4-FFF2-40B4-BE49-F238E27FC236}">
                      <a16:creationId xmlns:a16="http://schemas.microsoft.com/office/drawing/2014/main" id="{AB9DBC48-FD74-4D45-8E22-674B6CDDC673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4" name="Gleichschenkliges Dreieck 143">
                  <a:extLst>
                    <a:ext uri="{FF2B5EF4-FFF2-40B4-BE49-F238E27FC236}">
                      <a16:creationId xmlns:a16="http://schemas.microsoft.com/office/drawing/2014/main" id="{F0E87563-FCF3-4684-9FF1-45A07474E882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5" name="Gleichschenkliges Dreieck 26">
                  <a:extLst>
                    <a:ext uri="{FF2B5EF4-FFF2-40B4-BE49-F238E27FC236}">
                      <a16:creationId xmlns:a16="http://schemas.microsoft.com/office/drawing/2014/main" id="{421652EB-14B6-49B9-AB87-D4663BA6466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6" name="Gleichschenkliges Dreieck 26">
                  <a:extLst>
                    <a:ext uri="{FF2B5EF4-FFF2-40B4-BE49-F238E27FC236}">
                      <a16:creationId xmlns:a16="http://schemas.microsoft.com/office/drawing/2014/main" id="{8C0ED9D0-D2DB-43DB-A97A-75CE6E82DB43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40" name="Kreis: nicht ausgefüllt 139">
                <a:extLst>
                  <a:ext uri="{FF2B5EF4-FFF2-40B4-BE49-F238E27FC236}">
                    <a16:creationId xmlns:a16="http://schemas.microsoft.com/office/drawing/2014/main" id="{6E6BA193-D13A-4F5B-A4C5-412D2D84F190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Kreis: nicht ausgefüllt 140">
                <a:extLst>
                  <a:ext uri="{FF2B5EF4-FFF2-40B4-BE49-F238E27FC236}">
                    <a16:creationId xmlns:a16="http://schemas.microsoft.com/office/drawing/2014/main" id="{F1AA47D3-CC97-4A66-9061-EF6E7DAD1AAD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43377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eck: abgerundete Ecken 1">
            <a:extLst>
              <a:ext uri="{FF2B5EF4-FFF2-40B4-BE49-F238E27FC236}">
                <a16:creationId xmlns:a16="http://schemas.microsoft.com/office/drawing/2014/main" id="{B9B37B85-18D0-413B-96EF-AC857EFFC34C}"/>
              </a:ext>
            </a:extLst>
          </p:cNvPr>
          <p:cNvSpPr/>
          <p:nvPr/>
        </p:nvSpPr>
        <p:spPr>
          <a:xfrm>
            <a:off x="3929018" y="178526"/>
            <a:ext cx="4333964" cy="65009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F0881F99-B79F-4C31-A7BA-99235A4AD54F}"/>
              </a:ext>
            </a:extLst>
          </p:cNvPr>
          <p:cNvGrpSpPr/>
          <p:nvPr/>
        </p:nvGrpSpPr>
        <p:grpSpPr>
          <a:xfrm>
            <a:off x="3975463" y="248194"/>
            <a:ext cx="4241074" cy="6361612"/>
            <a:chOff x="504875" y="754380"/>
            <a:chExt cx="3600000" cy="5400000"/>
          </a:xfrm>
        </p:grpSpPr>
        <p:sp>
          <p:nvSpPr>
            <p:cNvPr id="34" name="Rechteck: abgerundete Ecken 1">
              <a:extLst>
                <a:ext uri="{FF2B5EF4-FFF2-40B4-BE49-F238E27FC236}">
                  <a16:creationId xmlns:a16="http://schemas.microsoft.com/office/drawing/2014/main" id="{9447D88C-8820-49C5-B44C-3222CB2C384C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D7067A8C-9C15-4722-AF27-832D4C1CECB5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7193117E-0FE0-43A6-BF03-1C4C728DD358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39" name="Rechteck 38">
            <a:extLst>
              <a:ext uri="{FF2B5EF4-FFF2-40B4-BE49-F238E27FC236}">
                <a16:creationId xmlns:a16="http://schemas.microsoft.com/office/drawing/2014/main" id="{3388F902-132A-4A36-BBA4-4EA6775E3D44}"/>
              </a:ext>
            </a:extLst>
          </p:cNvPr>
          <p:cNvSpPr/>
          <p:nvPr/>
        </p:nvSpPr>
        <p:spPr>
          <a:xfrm>
            <a:off x="4449879" y="656894"/>
            <a:ext cx="3292242" cy="3292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9" name="Grafik 108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B94BA2D8-AEAD-4C0D-93AD-467061651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091" y="839978"/>
            <a:ext cx="3217818" cy="3217818"/>
          </a:xfrm>
          <a:prstGeom prst="rect">
            <a:avLst/>
          </a:prstGeom>
          <a:ln>
            <a:noFill/>
          </a:ln>
        </p:spPr>
      </p:pic>
      <p:grpSp>
        <p:nvGrpSpPr>
          <p:cNvPr id="116" name="Gruppieren 115">
            <a:extLst>
              <a:ext uri="{FF2B5EF4-FFF2-40B4-BE49-F238E27FC236}">
                <a16:creationId xmlns:a16="http://schemas.microsoft.com/office/drawing/2014/main" id="{96D50C08-B936-4A1B-970F-DD6F57182196}"/>
              </a:ext>
            </a:extLst>
          </p:cNvPr>
          <p:cNvGrpSpPr/>
          <p:nvPr/>
        </p:nvGrpSpPr>
        <p:grpSpPr>
          <a:xfrm rot="2093579">
            <a:off x="5027814" y="4049537"/>
            <a:ext cx="102924" cy="419385"/>
            <a:chOff x="2392773" y="2501334"/>
            <a:chExt cx="554722" cy="2260318"/>
          </a:xfrm>
        </p:grpSpPr>
        <p:grpSp>
          <p:nvGrpSpPr>
            <p:cNvPr id="85" name="Gruppieren 84">
              <a:extLst>
                <a:ext uri="{FF2B5EF4-FFF2-40B4-BE49-F238E27FC236}">
                  <a16:creationId xmlns:a16="http://schemas.microsoft.com/office/drawing/2014/main" id="{0854D553-3AEC-4FE9-84C0-F8D771A48F96}"/>
                </a:ext>
              </a:extLst>
            </p:cNvPr>
            <p:cNvGrpSpPr/>
            <p:nvPr/>
          </p:nvGrpSpPr>
          <p:grpSpPr>
            <a:xfrm>
              <a:off x="2554905" y="2501334"/>
              <a:ext cx="230460" cy="1670329"/>
              <a:chOff x="2397457" y="1352337"/>
              <a:chExt cx="165464" cy="2762742"/>
            </a:xfrm>
          </p:grpSpPr>
          <p:sp>
            <p:nvSpPr>
              <p:cNvPr id="82" name="Rechteck 81">
                <a:extLst>
                  <a:ext uri="{FF2B5EF4-FFF2-40B4-BE49-F238E27FC236}">
                    <a16:creationId xmlns:a16="http://schemas.microsoft.com/office/drawing/2014/main" id="{5FE5539D-CABD-4E2B-B322-043F740F1C13}"/>
                  </a:ext>
                </a:extLst>
              </p:cNvPr>
              <p:cNvSpPr/>
              <p:nvPr/>
            </p:nvSpPr>
            <p:spPr>
              <a:xfrm>
                <a:off x="2397458" y="1685712"/>
                <a:ext cx="165463" cy="2429367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3" name="Gleichschenkliges Dreieck 82">
                <a:extLst>
                  <a:ext uri="{FF2B5EF4-FFF2-40B4-BE49-F238E27FC236}">
                    <a16:creationId xmlns:a16="http://schemas.microsoft.com/office/drawing/2014/main" id="{AB47BFF9-E6B0-46B1-B02A-CBE225168177}"/>
                  </a:ext>
                </a:extLst>
              </p:cNvPr>
              <p:cNvSpPr/>
              <p:nvPr/>
            </p:nvSpPr>
            <p:spPr>
              <a:xfrm>
                <a:off x="2397457" y="1352337"/>
                <a:ext cx="165464" cy="333375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4" name="Rechteck: diagonal liegende Ecken abgeschnitten 83">
              <a:extLst>
                <a:ext uri="{FF2B5EF4-FFF2-40B4-BE49-F238E27FC236}">
                  <a16:creationId xmlns:a16="http://schemas.microsoft.com/office/drawing/2014/main" id="{8CD9953F-6FB3-4A35-9B7B-9AF965AA4570}"/>
                </a:ext>
              </a:extLst>
            </p:cNvPr>
            <p:cNvSpPr/>
            <p:nvPr/>
          </p:nvSpPr>
          <p:spPr>
            <a:xfrm>
              <a:off x="2581566" y="4380652"/>
              <a:ext cx="177135" cy="381000"/>
            </a:xfrm>
            <a:prstGeom prst="snip2Diag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Diagonaler Streifen 109">
              <a:extLst>
                <a:ext uri="{FF2B5EF4-FFF2-40B4-BE49-F238E27FC236}">
                  <a16:creationId xmlns:a16="http://schemas.microsoft.com/office/drawing/2014/main" id="{9FD85DF9-DA8D-4E30-A6A0-6777E92159FF}"/>
                </a:ext>
              </a:extLst>
            </p:cNvPr>
            <p:cNvSpPr/>
            <p:nvPr/>
          </p:nvSpPr>
          <p:spPr>
            <a:xfrm rot="2624862">
              <a:off x="2392773" y="4101009"/>
              <a:ext cx="554722" cy="544420"/>
            </a:xfrm>
            <a:prstGeom prst="diagStrip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19" name="Kreuz 118">
            <a:extLst>
              <a:ext uri="{FF2B5EF4-FFF2-40B4-BE49-F238E27FC236}">
                <a16:creationId xmlns:a16="http://schemas.microsoft.com/office/drawing/2014/main" id="{1FC20936-A8CD-4459-9BBE-064EB05C49CB}"/>
              </a:ext>
            </a:extLst>
          </p:cNvPr>
          <p:cNvSpPr/>
          <p:nvPr/>
        </p:nvSpPr>
        <p:spPr>
          <a:xfrm>
            <a:off x="5951789" y="4102186"/>
            <a:ext cx="361946" cy="361946"/>
          </a:xfrm>
          <a:prstGeom prst="plus">
            <a:avLst>
              <a:gd name="adj" fmla="val 3383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>
            <a:extLst>
              <a:ext uri="{FF2B5EF4-FFF2-40B4-BE49-F238E27FC236}">
                <a16:creationId xmlns:a16="http://schemas.microsoft.com/office/drawing/2014/main" id="{13D92F20-B882-4A28-9C69-592CE1F4015A}"/>
              </a:ext>
            </a:extLst>
          </p:cNvPr>
          <p:cNvSpPr/>
          <p:nvPr/>
        </p:nvSpPr>
        <p:spPr>
          <a:xfrm>
            <a:off x="6887271" y="4170657"/>
            <a:ext cx="269968" cy="26996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Cloister Black" panose="00000400000000000000" pitchFamily="2" charset="0"/>
            </a:endParaRPr>
          </a:p>
        </p:txBody>
      </p:sp>
      <p:sp>
        <p:nvSpPr>
          <p:cNvPr id="127" name="Textfeld 126">
            <a:extLst>
              <a:ext uri="{FF2B5EF4-FFF2-40B4-BE49-F238E27FC236}">
                <a16:creationId xmlns:a16="http://schemas.microsoft.com/office/drawing/2014/main" id="{4ABBBA49-FAEC-4AC3-8CEF-C14843139114}"/>
              </a:ext>
            </a:extLst>
          </p:cNvPr>
          <p:cNvSpPr txBox="1"/>
          <p:nvPr/>
        </p:nvSpPr>
        <p:spPr>
          <a:xfrm>
            <a:off x="5438501" y="233008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latin typeface="Cloister Black" panose="00000400000000000000" pitchFamily="2" charset="0"/>
              </a:rPr>
              <a:t>Dragon</a:t>
            </a: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EE716A52-4C1D-4AE9-BF55-82FC203E58BB}"/>
              </a:ext>
            </a:extLst>
          </p:cNvPr>
          <p:cNvSpPr/>
          <p:nvPr/>
        </p:nvSpPr>
        <p:spPr>
          <a:xfrm>
            <a:off x="4483572" y="4606834"/>
            <a:ext cx="3292242" cy="174171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i="1" dirty="0"/>
              <a:t>Ein schlafender Drache</a:t>
            </a:r>
          </a:p>
          <a:p>
            <a:pPr algn="ctr"/>
            <a:r>
              <a:rPr lang="de-DE" dirty="0"/>
              <a:t>Er erwacht erst ab 5000 Leben auf, ist dann aber kaum aufzuhalten!</a:t>
            </a:r>
          </a:p>
        </p:txBody>
      </p:sp>
    </p:spTree>
    <p:extLst>
      <p:ext uri="{BB962C8B-B14F-4D97-AF65-F5344CB8AC3E}">
        <p14:creationId xmlns:p14="http://schemas.microsoft.com/office/powerpoint/2010/main" val="36537156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42188E9-3A1A-4311-A7DB-062F2F425288}"/>
              </a:ext>
            </a:extLst>
          </p:cNvPr>
          <p:cNvGrpSpPr/>
          <p:nvPr/>
        </p:nvGrpSpPr>
        <p:grpSpPr>
          <a:xfrm>
            <a:off x="3929018" y="178526"/>
            <a:ext cx="4333964" cy="6500948"/>
            <a:chOff x="3929018" y="178526"/>
            <a:chExt cx="4333964" cy="6500948"/>
          </a:xfrm>
        </p:grpSpPr>
        <p:sp>
          <p:nvSpPr>
            <p:cNvPr id="78" name="Rechteck: abgerundete Ecken 1">
              <a:extLst>
                <a:ext uri="{FF2B5EF4-FFF2-40B4-BE49-F238E27FC236}">
                  <a16:creationId xmlns:a16="http://schemas.microsoft.com/office/drawing/2014/main" id="{B9B37B85-18D0-413B-96EF-AC857EFFC34C}"/>
                </a:ext>
              </a:extLst>
            </p:cNvPr>
            <p:cNvSpPr/>
            <p:nvPr/>
          </p:nvSpPr>
          <p:spPr>
            <a:xfrm>
              <a:off x="3929018" y="178526"/>
              <a:ext cx="4333964" cy="650094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F0881F99-B79F-4C31-A7BA-99235A4AD54F}"/>
                </a:ext>
              </a:extLst>
            </p:cNvPr>
            <p:cNvGrpSpPr/>
            <p:nvPr/>
          </p:nvGrpSpPr>
          <p:grpSpPr>
            <a:xfrm>
              <a:off x="3975463" y="248194"/>
              <a:ext cx="4241074" cy="6361612"/>
              <a:chOff x="504875" y="754380"/>
              <a:chExt cx="3600000" cy="5400000"/>
            </a:xfrm>
          </p:grpSpPr>
          <p:sp>
            <p:nvSpPr>
              <p:cNvPr id="34" name="Rechteck: abgerundete Ecken 1">
                <a:extLst>
                  <a:ext uri="{FF2B5EF4-FFF2-40B4-BE49-F238E27FC236}">
                    <a16:creationId xmlns:a16="http://schemas.microsoft.com/office/drawing/2014/main" id="{9447D88C-8820-49C5-B44C-3222CB2C384C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D7067A8C-9C15-4722-AF27-832D4C1CECB5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193117E-0FE0-43A6-BF03-1C4C728DD358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3388F902-132A-4A36-BBA4-4EA6775E3D44}"/>
                </a:ext>
              </a:extLst>
            </p:cNvPr>
            <p:cNvSpPr/>
            <p:nvPr/>
          </p:nvSpPr>
          <p:spPr>
            <a:xfrm>
              <a:off x="4449879" y="656894"/>
              <a:ext cx="3292242" cy="3292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96D50C08-B936-4A1B-970F-DD6F57182196}"/>
                </a:ext>
              </a:extLst>
            </p:cNvPr>
            <p:cNvGrpSpPr/>
            <p:nvPr/>
          </p:nvGrpSpPr>
          <p:grpSpPr>
            <a:xfrm rot="2093579">
              <a:off x="5027814" y="4049537"/>
              <a:ext cx="102924" cy="419385"/>
              <a:chOff x="2392773" y="2501334"/>
              <a:chExt cx="554722" cy="2260318"/>
            </a:xfrm>
          </p:grpSpPr>
          <p:grpSp>
            <p:nvGrpSpPr>
              <p:cNvPr id="85" name="Gruppieren 84">
                <a:extLst>
                  <a:ext uri="{FF2B5EF4-FFF2-40B4-BE49-F238E27FC236}">
                    <a16:creationId xmlns:a16="http://schemas.microsoft.com/office/drawing/2014/main" id="{0854D553-3AEC-4FE9-84C0-F8D771A48F96}"/>
                  </a:ext>
                </a:extLst>
              </p:cNvPr>
              <p:cNvGrpSpPr/>
              <p:nvPr/>
            </p:nvGrpSpPr>
            <p:grpSpPr>
              <a:xfrm>
                <a:off x="2554905" y="2501334"/>
                <a:ext cx="230460" cy="1670329"/>
                <a:chOff x="2397457" y="1352337"/>
                <a:chExt cx="165464" cy="2762742"/>
              </a:xfrm>
            </p:grpSpPr>
            <p:sp>
              <p:nvSpPr>
                <p:cNvPr id="82" name="Rechteck 81">
                  <a:extLst>
                    <a:ext uri="{FF2B5EF4-FFF2-40B4-BE49-F238E27FC236}">
                      <a16:creationId xmlns:a16="http://schemas.microsoft.com/office/drawing/2014/main" id="{5FE5539D-CABD-4E2B-B322-043F740F1C13}"/>
                    </a:ext>
                  </a:extLst>
                </p:cNvPr>
                <p:cNvSpPr/>
                <p:nvPr/>
              </p:nvSpPr>
              <p:spPr>
                <a:xfrm>
                  <a:off x="2397458" y="1685712"/>
                  <a:ext cx="165463" cy="242936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3" name="Gleichschenkliges Dreieck 82">
                  <a:extLst>
                    <a:ext uri="{FF2B5EF4-FFF2-40B4-BE49-F238E27FC236}">
                      <a16:creationId xmlns:a16="http://schemas.microsoft.com/office/drawing/2014/main" id="{AB47BFF9-E6B0-46B1-B02A-CBE225168177}"/>
                    </a:ext>
                  </a:extLst>
                </p:cNvPr>
                <p:cNvSpPr/>
                <p:nvPr/>
              </p:nvSpPr>
              <p:spPr>
                <a:xfrm>
                  <a:off x="2397457" y="1352337"/>
                  <a:ext cx="165464" cy="333375"/>
                </a:xfrm>
                <a:prstGeom prst="triangl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84" name="Rechteck: diagonal liegende Ecken abgeschnitten 83">
                <a:extLst>
                  <a:ext uri="{FF2B5EF4-FFF2-40B4-BE49-F238E27FC236}">
                    <a16:creationId xmlns:a16="http://schemas.microsoft.com/office/drawing/2014/main" id="{8CD9953F-6FB3-4A35-9B7B-9AF965AA4570}"/>
                  </a:ext>
                </a:extLst>
              </p:cNvPr>
              <p:cNvSpPr/>
              <p:nvPr/>
            </p:nvSpPr>
            <p:spPr>
              <a:xfrm>
                <a:off x="2581566" y="4380652"/>
                <a:ext cx="177135" cy="381000"/>
              </a:xfrm>
              <a:prstGeom prst="snip2Diag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0" name="Diagonaler Streifen 109">
                <a:extLst>
                  <a:ext uri="{FF2B5EF4-FFF2-40B4-BE49-F238E27FC236}">
                    <a16:creationId xmlns:a16="http://schemas.microsoft.com/office/drawing/2014/main" id="{9FD85DF9-DA8D-4E30-A6A0-6777E92159FF}"/>
                  </a:ext>
                </a:extLst>
              </p:cNvPr>
              <p:cNvSpPr/>
              <p:nvPr/>
            </p:nvSpPr>
            <p:spPr>
              <a:xfrm rot="2624862">
                <a:off x="2392773" y="4101009"/>
                <a:ext cx="554722" cy="544420"/>
              </a:xfrm>
              <a:prstGeom prst="diagStri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9" name="Kreuz 118">
              <a:extLst>
                <a:ext uri="{FF2B5EF4-FFF2-40B4-BE49-F238E27FC236}">
                  <a16:creationId xmlns:a16="http://schemas.microsoft.com/office/drawing/2014/main" id="{1FC20936-A8CD-4459-9BBE-064EB05C49CB}"/>
                </a:ext>
              </a:extLst>
            </p:cNvPr>
            <p:cNvSpPr/>
            <p:nvPr/>
          </p:nvSpPr>
          <p:spPr>
            <a:xfrm>
              <a:off x="5951789" y="4102186"/>
              <a:ext cx="361946" cy="361946"/>
            </a:xfrm>
            <a:prstGeom prst="plus">
              <a:avLst>
                <a:gd name="adj" fmla="val 33832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13D92F20-B882-4A28-9C69-592CE1F4015A}"/>
                </a:ext>
              </a:extLst>
            </p:cNvPr>
            <p:cNvSpPr/>
            <p:nvPr/>
          </p:nvSpPr>
          <p:spPr>
            <a:xfrm>
              <a:off x="6887271" y="4170657"/>
              <a:ext cx="269968" cy="26996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Cloister Black" panose="00000400000000000000" pitchFamily="2" charset="0"/>
              </a:endParaRPr>
            </a:p>
          </p:txBody>
        </p:sp>
        <p:sp>
          <p:nvSpPr>
            <p:cNvPr id="128" name="Rechteck 127">
              <a:extLst>
                <a:ext uri="{FF2B5EF4-FFF2-40B4-BE49-F238E27FC236}">
                  <a16:creationId xmlns:a16="http://schemas.microsoft.com/office/drawing/2014/main" id="{EE716A52-4C1D-4AE9-BF55-82FC203E58BB}"/>
                </a:ext>
              </a:extLst>
            </p:cNvPr>
            <p:cNvSpPr/>
            <p:nvPr/>
          </p:nvSpPr>
          <p:spPr>
            <a:xfrm>
              <a:off x="4483572" y="4606834"/>
              <a:ext cx="3292242" cy="1741715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925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ünfeck 1">
            <a:extLst>
              <a:ext uri="{FF2B5EF4-FFF2-40B4-BE49-F238E27FC236}">
                <a16:creationId xmlns:a16="http://schemas.microsoft.com/office/drawing/2014/main" id="{7D392165-4EFC-471A-80C8-FD770E47F6F4}"/>
              </a:ext>
            </a:extLst>
          </p:cNvPr>
          <p:cNvSpPr/>
          <p:nvPr/>
        </p:nvSpPr>
        <p:spPr>
          <a:xfrm rot="10800000">
            <a:off x="3413760" y="2483206"/>
            <a:ext cx="982980" cy="1381484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ünfeck 1">
            <a:extLst>
              <a:ext uri="{FF2B5EF4-FFF2-40B4-BE49-F238E27FC236}">
                <a16:creationId xmlns:a16="http://schemas.microsoft.com/office/drawing/2014/main" id="{4A78163B-FD43-4026-9BBA-F022119AA562}"/>
              </a:ext>
            </a:extLst>
          </p:cNvPr>
          <p:cNvSpPr/>
          <p:nvPr/>
        </p:nvSpPr>
        <p:spPr>
          <a:xfrm rot="10800000">
            <a:off x="3482341" y="2579590"/>
            <a:ext cx="845818" cy="1133070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5028B89-AF73-4AC2-A403-028486F92788}"/>
              </a:ext>
            </a:extLst>
          </p:cNvPr>
          <p:cNvSpPr txBox="1"/>
          <p:nvPr/>
        </p:nvSpPr>
        <p:spPr>
          <a:xfrm>
            <a:off x="3413759" y="2773004"/>
            <a:ext cx="876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C000"/>
                </a:solidFill>
                <a:effectLst>
                  <a:reflection blurRad="6350" stA="50000" endA="300" endPos="50000" dist="29997" dir="5400000" sy="-100000" algn="bl" rotWithShape="0"/>
                </a:effectLst>
                <a:latin typeface="Cloister Black" panose="00000400000000000000" pitchFamily="2" charset="0"/>
              </a:rPr>
              <a:t> 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C</a:t>
            </a:r>
            <a:r>
              <a:rPr lang="de-DE" sz="32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K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g</a:t>
            </a:r>
            <a:endParaRPr lang="de-DE" dirty="0">
              <a:solidFill>
                <a:srgbClr val="FFC000"/>
              </a:solidFill>
              <a:effectLst/>
              <a:latin typeface="Cloister Black" panose="00000400000000000000" pitchFamily="2" charset="0"/>
            </a:endParaRP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97BC13C6-2F38-41F0-855E-A33D3EBE97D7}"/>
              </a:ext>
            </a:extLst>
          </p:cNvPr>
          <p:cNvSpPr/>
          <p:nvPr/>
        </p:nvSpPr>
        <p:spPr>
          <a:xfrm>
            <a:off x="3441858" y="3311106"/>
            <a:ext cx="561975" cy="516730"/>
          </a:xfrm>
          <a:custGeom>
            <a:avLst/>
            <a:gdLst>
              <a:gd name="connsiteX0" fmla="*/ 0 w 540544"/>
              <a:gd name="connsiteY0" fmla="*/ 0 h 450056"/>
              <a:gd name="connsiteX1" fmla="*/ 409575 w 540544"/>
              <a:gd name="connsiteY1" fmla="*/ 450056 h 450056"/>
              <a:gd name="connsiteX2" fmla="*/ 483394 w 540544"/>
              <a:gd name="connsiteY2" fmla="*/ 414337 h 450056"/>
              <a:gd name="connsiteX3" fmla="*/ 540544 w 540544"/>
              <a:gd name="connsiteY3" fmla="*/ 354806 h 450056"/>
              <a:gd name="connsiteX4" fmla="*/ 535781 w 540544"/>
              <a:gd name="connsiteY4" fmla="*/ 340518 h 450056"/>
              <a:gd name="connsiteX5" fmla="*/ 514350 w 540544"/>
              <a:gd name="connsiteY5" fmla="*/ 342900 h 450056"/>
              <a:gd name="connsiteX6" fmla="*/ 476250 w 540544"/>
              <a:gd name="connsiteY6" fmla="*/ 361950 h 450056"/>
              <a:gd name="connsiteX7" fmla="*/ 419100 w 540544"/>
              <a:gd name="connsiteY7" fmla="*/ 392906 h 450056"/>
              <a:gd name="connsiteX8" fmla="*/ 202406 w 540544"/>
              <a:gd name="connsiteY8" fmla="*/ 161925 h 450056"/>
              <a:gd name="connsiteX9" fmla="*/ 0 w 540544"/>
              <a:gd name="connsiteY9" fmla="*/ 0 h 450056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0 w 540544"/>
              <a:gd name="connsiteY9" fmla="*/ 0 h 473868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88106 w 540544"/>
              <a:gd name="connsiteY9" fmla="*/ 47625 h 473868"/>
              <a:gd name="connsiteX10" fmla="*/ 0 w 540544"/>
              <a:gd name="connsiteY10" fmla="*/ 0 h 473868"/>
              <a:gd name="connsiteX0" fmla="*/ 0 w 561975"/>
              <a:gd name="connsiteY0" fmla="*/ 0 h 485775"/>
              <a:gd name="connsiteX1" fmla="*/ 452438 w 561975"/>
              <a:gd name="connsiteY1" fmla="*/ 485775 h 485775"/>
              <a:gd name="connsiteX2" fmla="*/ 504825 w 561975"/>
              <a:gd name="connsiteY2" fmla="*/ 426244 h 485775"/>
              <a:gd name="connsiteX3" fmla="*/ 561975 w 561975"/>
              <a:gd name="connsiteY3" fmla="*/ 366713 h 485775"/>
              <a:gd name="connsiteX4" fmla="*/ 557212 w 561975"/>
              <a:gd name="connsiteY4" fmla="*/ 352425 h 485775"/>
              <a:gd name="connsiteX5" fmla="*/ 535781 w 561975"/>
              <a:gd name="connsiteY5" fmla="*/ 354807 h 485775"/>
              <a:gd name="connsiteX6" fmla="*/ 497681 w 561975"/>
              <a:gd name="connsiteY6" fmla="*/ 373857 h 485775"/>
              <a:gd name="connsiteX7" fmla="*/ 440531 w 561975"/>
              <a:gd name="connsiteY7" fmla="*/ 404813 h 485775"/>
              <a:gd name="connsiteX8" fmla="*/ 223837 w 561975"/>
              <a:gd name="connsiteY8" fmla="*/ 173832 h 485775"/>
              <a:gd name="connsiteX9" fmla="*/ 109537 w 561975"/>
              <a:gd name="connsiteY9" fmla="*/ 59532 h 485775"/>
              <a:gd name="connsiteX10" fmla="*/ 0 w 561975"/>
              <a:gd name="connsiteY10" fmla="*/ 0 h 485775"/>
              <a:gd name="connsiteX0" fmla="*/ 0 w 561975"/>
              <a:gd name="connsiteY0" fmla="*/ 30955 h 516730"/>
              <a:gd name="connsiteX1" fmla="*/ 452438 w 561975"/>
              <a:gd name="connsiteY1" fmla="*/ 516730 h 516730"/>
              <a:gd name="connsiteX2" fmla="*/ 504825 w 561975"/>
              <a:gd name="connsiteY2" fmla="*/ 457199 h 516730"/>
              <a:gd name="connsiteX3" fmla="*/ 561975 w 561975"/>
              <a:gd name="connsiteY3" fmla="*/ 397668 h 516730"/>
              <a:gd name="connsiteX4" fmla="*/ 557212 w 561975"/>
              <a:gd name="connsiteY4" fmla="*/ 383380 h 516730"/>
              <a:gd name="connsiteX5" fmla="*/ 535781 w 561975"/>
              <a:gd name="connsiteY5" fmla="*/ 385762 h 516730"/>
              <a:gd name="connsiteX6" fmla="*/ 497681 w 561975"/>
              <a:gd name="connsiteY6" fmla="*/ 404812 h 516730"/>
              <a:gd name="connsiteX7" fmla="*/ 440531 w 561975"/>
              <a:gd name="connsiteY7" fmla="*/ 435768 h 516730"/>
              <a:gd name="connsiteX8" fmla="*/ 223837 w 561975"/>
              <a:gd name="connsiteY8" fmla="*/ 204787 h 516730"/>
              <a:gd name="connsiteX9" fmla="*/ 23812 w 561975"/>
              <a:gd name="connsiteY9" fmla="*/ 0 h 516730"/>
              <a:gd name="connsiteX10" fmla="*/ 0 w 561975"/>
              <a:gd name="connsiteY10" fmla="*/ 30955 h 51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975" h="516730">
                <a:moveTo>
                  <a:pt x="0" y="30955"/>
                </a:moveTo>
                <a:lnTo>
                  <a:pt x="452438" y="516730"/>
                </a:lnTo>
                <a:lnTo>
                  <a:pt x="504825" y="457199"/>
                </a:lnTo>
                <a:lnTo>
                  <a:pt x="561975" y="397668"/>
                </a:lnTo>
                <a:lnTo>
                  <a:pt x="557212" y="383380"/>
                </a:lnTo>
                <a:lnTo>
                  <a:pt x="535781" y="385762"/>
                </a:lnTo>
                <a:lnTo>
                  <a:pt x="497681" y="404812"/>
                </a:lnTo>
                <a:lnTo>
                  <a:pt x="440531" y="435768"/>
                </a:lnTo>
                <a:lnTo>
                  <a:pt x="223837" y="204787"/>
                </a:lnTo>
                <a:cubicBezTo>
                  <a:pt x="188912" y="177006"/>
                  <a:pt x="58737" y="27781"/>
                  <a:pt x="23812" y="0"/>
                </a:cubicBezTo>
                <a:lnTo>
                  <a:pt x="0" y="309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88FD924-9A15-4645-AD26-A126A6238267}"/>
              </a:ext>
            </a:extLst>
          </p:cNvPr>
          <p:cNvSpPr/>
          <p:nvPr/>
        </p:nvSpPr>
        <p:spPr>
          <a:xfrm>
            <a:off x="3432334" y="2513387"/>
            <a:ext cx="121444" cy="812007"/>
          </a:xfrm>
          <a:custGeom>
            <a:avLst/>
            <a:gdLst>
              <a:gd name="connsiteX0" fmla="*/ 85725 w 121444"/>
              <a:gd name="connsiteY0" fmla="*/ 0 h 812007"/>
              <a:gd name="connsiteX1" fmla="*/ 121444 w 121444"/>
              <a:gd name="connsiteY1" fmla="*/ 52388 h 812007"/>
              <a:gd name="connsiteX2" fmla="*/ 40481 w 121444"/>
              <a:gd name="connsiteY2" fmla="*/ 685800 h 812007"/>
              <a:gd name="connsiteX3" fmla="*/ 28575 w 121444"/>
              <a:gd name="connsiteY3" fmla="*/ 783432 h 812007"/>
              <a:gd name="connsiteX4" fmla="*/ 0 w 121444"/>
              <a:gd name="connsiteY4" fmla="*/ 812007 h 812007"/>
              <a:gd name="connsiteX5" fmla="*/ 85725 w 121444"/>
              <a:gd name="connsiteY5" fmla="*/ 0 h 812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44" h="812007">
                <a:moveTo>
                  <a:pt x="85725" y="0"/>
                </a:moveTo>
                <a:lnTo>
                  <a:pt x="121444" y="52388"/>
                </a:lnTo>
                <a:lnTo>
                  <a:pt x="40481" y="685800"/>
                </a:lnTo>
                <a:lnTo>
                  <a:pt x="28575" y="783432"/>
                </a:lnTo>
                <a:lnTo>
                  <a:pt x="0" y="812007"/>
                </a:lnTo>
                <a:lnTo>
                  <a:pt x="8572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A067A97-4E2A-41FC-ACA9-9323294A3E34}"/>
              </a:ext>
            </a:extLst>
          </p:cNvPr>
          <p:cNvCxnSpPr>
            <a:cxnSpLocks/>
            <a:stCxn id="3" idx="4"/>
            <a:endCxn id="2" idx="4"/>
          </p:cNvCxnSpPr>
          <p:nvPr/>
        </p:nvCxnSpPr>
        <p:spPr>
          <a:xfrm flipH="1">
            <a:off x="4223479" y="2483206"/>
            <a:ext cx="51606" cy="9638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4C6D94-E667-4B70-9BC4-CE10843C1A6B}"/>
              </a:ext>
            </a:extLst>
          </p:cNvPr>
          <p:cNvCxnSpPr>
            <a:cxnSpLocks/>
            <a:stCxn id="3" idx="0"/>
          </p:cNvCxnSpPr>
          <p:nvPr/>
        </p:nvCxnSpPr>
        <p:spPr>
          <a:xfrm flipH="1" flipV="1">
            <a:off x="4328160" y="3273006"/>
            <a:ext cx="68580" cy="6400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B23677D9-CAF0-4772-9FFB-818D1892A660}"/>
              </a:ext>
            </a:extLst>
          </p:cNvPr>
          <p:cNvSpPr/>
          <p:nvPr/>
        </p:nvSpPr>
        <p:spPr>
          <a:xfrm>
            <a:off x="3534728" y="2515923"/>
            <a:ext cx="700086" cy="45719"/>
          </a:xfrm>
          <a:custGeom>
            <a:avLst/>
            <a:gdLst>
              <a:gd name="connsiteX0" fmla="*/ 690562 w 690562"/>
              <a:gd name="connsiteY0" fmla="*/ 0 h 52388"/>
              <a:gd name="connsiteX1" fmla="*/ 671512 w 690562"/>
              <a:gd name="connsiteY1" fmla="*/ 52388 h 52388"/>
              <a:gd name="connsiteX2" fmla="*/ 23812 w 690562"/>
              <a:gd name="connsiteY2" fmla="*/ 50006 h 52388"/>
              <a:gd name="connsiteX3" fmla="*/ 0 w 690562"/>
              <a:gd name="connsiteY3" fmla="*/ 11906 h 52388"/>
              <a:gd name="connsiteX4" fmla="*/ 690562 w 690562"/>
              <a:gd name="connsiteY4" fmla="*/ 0 h 52388"/>
              <a:gd name="connsiteX0" fmla="*/ 673893 w 673893"/>
              <a:gd name="connsiteY0" fmla="*/ 16669 h 40482"/>
              <a:gd name="connsiteX1" fmla="*/ 671512 w 673893"/>
              <a:gd name="connsiteY1" fmla="*/ 40482 h 40482"/>
              <a:gd name="connsiteX2" fmla="*/ 23812 w 673893"/>
              <a:gd name="connsiteY2" fmla="*/ 38100 h 40482"/>
              <a:gd name="connsiteX3" fmla="*/ 0 w 673893"/>
              <a:gd name="connsiteY3" fmla="*/ 0 h 40482"/>
              <a:gd name="connsiteX4" fmla="*/ 673893 w 673893"/>
              <a:gd name="connsiteY4" fmla="*/ 16669 h 40482"/>
              <a:gd name="connsiteX0" fmla="*/ 661986 w 661986"/>
              <a:gd name="connsiteY0" fmla="*/ 2381 h 26194"/>
              <a:gd name="connsiteX1" fmla="*/ 659605 w 661986"/>
              <a:gd name="connsiteY1" fmla="*/ 26194 h 26194"/>
              <a:gd name="connsiteX2" fmla="*/ 11905 w 661986"/>
              <a:gd name="connsiteY2" fmla="*/ 23812 h 26194"/>
              <a:gd name="connsiteX3" fmla="*/ 0 w 661986"/>
              <a:gd name="connsiteY3" fmla="*/ 0 h 26194"/>
              <a:gd name="connsiteX4" fmla="*/ 661986 w 661986"/>
              <a:gd name="connsiteY4" fmla="*/ 2381 h 26194"/>
              <a:gd name="connsiteX0" fmla="*/ 681036 w 681036"/>
              <a:gd name="connsiteY0" fmla="*/ 0 h 30957"/>
              <a:gd name="connsiteX1" fmla="*/ 659605 w 681036"/>
              <a:gd name="connsiteY1" fmla="*/ 30957 h 30957"/>
              <a:gd name="connsiteX2" fmla="*/ 11905 w 681036"/>
              <a:gd name="connsiteY2" fmla="*/ 28575 h 30957"/>
              <a:gd name="connsiteX3" fmla="*/ 0 w 681036"/>
              <a:gd name="connsiteY3" fmla="*/ 4763 h 30957"/>
              <a:gd name="connsiteX4" fmla="*/ 681036 w 681036"/>
              <a:gd name="connsiteY4" fmla="*/ 0 h 30957"/>
              <a:gd name="connsiteX0" fmla="*/ 700086 w 700086"/>
              <a:gd name="connsiteY0" fmla="*/ 0 h 30957"/>
              <a:gd name="connsiteX1" fmla="*/ 678655 w 700086"/>
              <a:gd name="connsiteY1" fmla="*/ 30957 h 30957"/>
              <a:gd name="connsiteX2" fmla="*/ 30955 w 700086"/>
              <a:gd name="connsiteY2" fmla="*/ 28575 h 30957"/>
              <a:gd name="connsiteX3" fmla="*/ 0 w 700086"/>
              <a:gd name="connsiteY3" fmla="*/ 4763 h 30957"/>
              <a:gd name="connsiteX4" fmla="*/ 700086 w 700086"/>
              <a:gd name="connsiteY4" fmla="*/ 0 h 30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086" h="30957">
                <a:moveTo>
                  <a:pt x="700086" y="0"/>
                </a:moveTo>
                <a:lnTo>
                  <a:pt x="678655" y="30957"/>
                </a:lnTo>
                <a:lnTo>
                  <a:pt x="30955" y="28575"/>
                </a:lnTo>
                <a:lnTo>
                  <a:pt x="0" y="4763"/>
                </a:lnTo>
                <a:lnTo>
                  <a:pt x="700086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0D8FCC6D-95ED-4410-ABD9-D7EFA6211960}"/>
              </a:ext>
            </a:extLst>
          </p:cNvPr>
          <p:cNvSpPr/>
          <p:nvPr/>
        </p:nvSpPr>
        <p:spPr>
          <a:xfrm>
            <a:off x="4237196" y="2534819"/>
            <a:ext cx="140494" cy="752475"/>
          </a:xfrm>
          <a:custGeom>
            <a:avLst/>
            <a:gdLst>
              <a:gd name="connsiteX0" fmla="*/ 0 w 140494"/>
              <a:gd name="connsiteY0" fmla="*/ 45243 h 752475"/>
              <a:gd name="connsiteX1" fmla="*/ 28575 w 140494"/>
              <a:gd name="connsiteY1" fmla="*/ 0 h 752475"/>
              <a:gd name="connsiteX2" fmla="*/ 140494 w 140494"/>
              <a:gd name="connsiteY2" fmla="*/ 752475 h 752475"/>
              <a:gd name="connsiteX3" fmla="*/ 107157 w 140494"/>
              <a:gd name="connsiteY3" fmla="*/ 721518 h 752475"/>
              <a:gd name="connsiteX4" fmla="*/ 0 w 140494"/>
              <a:gd name="connsiteY4" fmla="*/ 45243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494" h="752475">
                <a:moveTo>
                  <a:pt x="0" y="45243"/>
                </a:moveTo>
                <a:lnTo>
                  <a:pt x="28575" y="0"/>
                </a:lnTo>
                <a:lnTo>
                  <a:pt x="140494" y="752475"/>
                </a:lnTo>
                <a:lnTo>
                  <a:pt x="107157" y="721518"/>
                </a:lnTo>
                <a:lnTo>
                  <a:pt x="0" y="45243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D37CE5F-A5DD-4175-9D96-83AF6FC2AD51}"/>
              </a:ext>
            </a:extLst>
          </p:cNvPr>
          <p:cNvSpPr/>
          <p:nvPr/>
        </p:nvSpPr>
        <p:spPr>
          <a:xfrm rot="10800000">
            <a:off x="3848734" y="3563668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Gleichschenkliges Dreieck 33">
            <a:extLst>
              <a:ext uri="{FF2B5EF4-FFF2-40B4-BE49-F238E27FC236}">
                <a16:creationId xmlns:a16="http://schemas.microsoft.com/office/drawing/2014/main" id="{3EB210AE-A09D-40E4-AC74-A8D8A728BC55}"/>
              </a:ext>
            </a:extLst>
          </p:cNvPr>
          <p:cNvSpPr/>
          <p:nvPr/>
        </p:nvSpPr>
        <p:spPr>
          <a:xfrm rot="7654672">
            <a:off x="4230269" y="3159171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Gleichschenkliges Dreieck 33">
            <a:extLst>
              <a:ext uri="{FF2B5EF4-FFF2-40B4-BE49-F238E27FC236}">
                <a16:creationId xmlns:a16="http://schemas.microsoft.com/office/drawing/2014/main" id="{30C95BB9-5FAA-4E5F-896E-7938A1E490A7}"/>
              </a:ext>
            </a:extLst>
          </p:cNvPr>
          <p:cNvSpPr/>
          <p:nvPr/>
        </p:nvSpPr>
        <p:spPr>
          <a:xfrm rot="2512885">
            <a:off x="4126840" y="2551595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leichschenkliges Dreieck 33">
            <a:extLst>
              <a:ext uri="{FF2B5EF4-FFF2-40B4-BE49-F238E27FC236}">
                <a16:creationId xmlns:a16="http://schemas.microsoft.com/office/drawing/2014/main" id="{711BC43D-F1FB-4CA2-AF78-4138B9E23571}"/>
              </a:ext>
            </a:extLst>
          </p:cNvPr>
          <p:cNvSpPr/>
          <p:nvPr/>
        </p:nvSpPr>
        <p:spPr>
          <a:xfrm rot="19087115" flipH="1">
            <a:off x="3568396" y="2551596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Gleichschenkliges Dreieck 33">
            <a:extLst>
              <a:ext uri="{FF2B5EF4-FFF2-40B4-BE49-F238E27FC236}">
                <a16:creationId xmlns:a16="http://schemas.microsoft.com/office/drawing/2014/main" id="{58076859-D4D2-414E-9D40-D758AF5DA187}"/>
              </a:ext>
            </a:extLst>
          </p:cNvPr>
          <p:cNvSpPr/>
          <p:nvPr/>
        </p:nvSpPr>
        <p:spPr>
          <a:xfrm rot="13945328" flipH="1">
            <a:off x="3487812" y="3167777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31A7EA8-B713-4FD8-9C79-C1123783B2F6}"/>
              </a:ext>
            </a:extLst>
          </p:cNvPr>
          <p:cNvGrpSpPr/>
          <p:nvPr/>
        </p:nvGrpSpPr>
        <p:grpSpPr>
          <a:xfrm>
            <a:off x="5445156" y="1209948"/>
            <a:ext cx="3011279" cy="4232060"/>
            <a:chOff x="6459304" y="2635236"/>
            <a:chExt cx="982980" cy="1381484"/>
          </a:xfrm>
        </p:grpSpPr>
        <p:sp>
          <p:nvSpPr>
            <p:cNvPr id="42" name="Fünfeck 1">
              <a:extLst>
                <a:ext uri="{FF2B5EF4-FFF2-40B4-BE49-F238E27FC236}">
                  <a16:creationId xmlns:a16="http://schemas.microsoft.com/office/drawing/2014/main" id="{014BFDFC-EA3B-4CD3-882B-9AFCCAB6153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ünfeck 1">
              <a:extLst>
                <a:ext uri="{FF2B5EF4-FFF2-40B4-BE49-F238E27FC236}">
                  <a16:creationId xmlns:a16="http://schemas.microsoft.com/office/drawing/2014/main" id="{3288C9CD-B3DD-4249-BC99-71C5633D2963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ünfeck 1">
              <a:extLst>
                <a:ext uri="{FF2B5EF4-FFF2-40B4-BE49-F238E27FC236}">
                  <a16:creationId xmlns:a16="http://schemas.microsoft.com/office/drawing/2014/main" id="{FD38EF0C-D3EB-4F53-80C9-5CA96034101A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8D4AEFB-6F93-458C-A6A8-15F00A6F1B4F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78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115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514D66FA-60F8-4A43-B366-92B7D1E78651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BC1B1414-9E45-4113-9FED-BAB08D41A179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06FD7261-E5A8-4B42-8C3B-F566DA92E8E9}"/>
                </a:ext>
              </a:extLst>
            </p:cNvPr>
            <p:cNvCxnSpPr>
              <a:cxnSpLocks/>
              <a:stCxn id="42" idx="4"/>
              <a:endCxn id="43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FA3B4761-1353-48E4-9943-650E4EDDE37E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6F151744-C0D9-4A05-B87E-9FF6073A7CF6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C9FF488B-C3C6-4492-81E0-E880B9827852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E75BA5BB-C3DD-4EA8-AEDF-5A12E96CAEA2}"/>
              </a:ext>
            </a:extLst>
          </p:cNvPr>
          <p:cNvGrpSpPr/>
          <p:nvPr/>
        </p:nvGrpSpPr>
        <p:grpSpPr>
          <a:xfrm>
            <a:off x="8518676" y="4016720"/>
            <a:ext cx="1795844" cy="1813476"/>
            <a:chOff x="8518676" y="4016720"/>
            <a:chExt cx="1795844" cy="1813476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5518707F-70CB-46AD-A79F-2ECC01DD7204}"/>
                </a:ext>
              </a:extLst>
            </p:cNvPr>
            <p:cNvSpPr/>
            <p:nvPr/>
          </p:nvSpPr>
          <p:spPr>
            <a:xfrm>
              <a:off x="9293843" y="4016720"/>
              <a:ext cx="226503" cy="181347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5" name="Picture 2" descr="Bildergebnis fÃ¼r holzmaserung">
              <a:extLst>
                <a:ext uri="{FF2B5EF4-FFF2-40B4-BE49-F238E27FC236}">
                  <a16:creationId xmlns:a16="http://schemas.microsoft.com/office/drawing/2014/main" id="{7F6789BE-661B-4083-9057-17018B35F2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8513662" y="4809246"/>
              <a:ext cx="1799210" cy="214158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C4679505-FA83-4EF1-8D18-1AA42FCEB5B5}"/>
                </a:ext>
              </a:extLst>
            </p:cNvPr>
            <p:cNvSpPr/>
            <p:nvPr/>
          </p:nvSpPr>
          <p:spPr>
            <a:xfrm rot="5400000">
              <a:off x="9303346" y="4046292"/>
              <a:ext cx="226503" cy="179584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7" name="Picture 2" descr="Bildergebnis fÃ¼r holzmaserung">
              <a:extLst>
                <a:ext uri="{FF2B5EF4-FFF2-40B4-BE49-F238E27FC236}">
                  <a16:creationId xmlns:a16="http://schemas.microsoft.com/office/drawing/2014/main" id="{6F4E5279-00FE-49B7-869E-29EE689B75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3946">
              <a:off x="8519145" y="4825961"/>
              <a:ext cx="1791074" cy="234517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9" name="Rechteck 69">
              <a:extLst>
                <a:ext uri="{FF2B5EF4-FFF2-40B4-BE49-F238E27FC236}">
                  <a16:creationId xmlns:a16="http://schemas.microsoft.com/office/drawing/2014/main" id="{0C1749DA-0435-40EA-ADE2-6F32E418EA8E}"/>
                </a:ext>
              </a:extLst>
            </p:cNvPr>
            <p:cNvSpPr/>
            <p:nvPr/>
          </p:nvSpPr>
          <p:spPr>
            <a:xfrm rot="2435921" flipH="1">
              <a:off x="9370422" y="4716330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A9AC5896-FB97-451C-ADC4-519936289682}"/>
                </a:ext>
              </a:extLst>
            </p:cNvPr>
            <p:cNvSpPr/>
            <p:nvPr/>
          </p:nvSpPr>
          <p:spPr>
            <a:xfrm rot="19164079">
              <a:off x="9357841" y="4704029"/>
              <a:ext cx="115953" cy="50698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113633 w 115953"/>
                <a:gd name="connsiteY2" fmla="*/ 381719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81090 w 115953"/>
                <a:gd name="connsiteY2" fmla="*/ 397734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3" h="506985">
                  <a:moveTo>
                    <a:pt x="42610" y="78259"/>
                  </a:moveTo>
                  <a:lnTo>
                    <a:pt x="115953" y="0"/>
                  </a:lnTo>
                  <a:cubicBezTo>
                    <a:pt x="115180" y="127240"/>
                    <a:pt x="81863" y="270494"/>
                    <a:pt x="81090" y="397734"/>
                  </a:cubicBezTo>
                  <a:lnTo>
                    <a:pt x="0" y="506985"/>
                  </a:lnTo>
                  <a:lnTo>
                    <a:pt x="4261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BEDA0DF2-5EB5-41D2-9845-36401DCA447A}"/>
              </a:ext>
            </a:extLst>
          </p:cNvPr>
          <p:cNvGrpSpPr/>
          <p:nvPr/>
        </p:nvGrpSpPr>
        <p:grpSpPr>
          <a:xfrm>
            <a:off x="1294333" y="2937078"/>
            <a:ext cx="1151374" cy="1618144"/>
            <a:chOff x="6459304" y="2635236"/>
            <a:chExt cx="982980" cy="1381484"/>
          </a:xfrm>
        </p:grpSpPr>
        <p:sp>
          <p:nvSpPr>
            <p:cNvPr id="36" name="Fünfeck 1">
              <a:extLst>
                <a:ext uri="{FF2B5EF4-FFF2-40B4-BE49-F238E27FC236}">
                  <a16:creationId xmlns:a16="http://schemas.microsoft.com/office/drawing/2014/main" id="{96A7CBC7-06C1-494C-978E-5C57060367F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ünfeck 1">
              <a:extLst>
                <a:ext uri="{FF2B5EF4-FFF2-40B4-BE49-F238E27FC236}">
                  <a16:creationId xmlns:a16="http://schemas.microsoft.com/office/drawing/2014/main" id="{F86EDC0D-F84A-43DF-9628-1640877BE5B4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ünfeck 1">
              <a:extLst>
                <a:ext uri="{FF2B5EF4-FFF2-40B4-BE49-F238E27FC236}">
                  <a16:creationId xmlns:a16="http://schemas.microsoft.com/office/drawing/2014/main" id="{2738B867-CC93-4093-83B5-2A3EC7E38D7C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F61DCDCA-BF93-4B0D-86B1-4253DD6C457C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8814F4D8-5171-449D-A518-C76A63FE6E3D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3CA92C5C-E2F1-4C07-9A64-08C0FBD3AF20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9343834F-4812-4C24-AD2E-D131B9D80639}"/>
                </a:ext>
              </a:extLst>
            </p:cNvPr>
            <p:cNvCxnSpPr>
              <a:cxnSpLocks/>
              <a:stCxn id="36" idx="4"/>
              <a:endCxn id="51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r Verbinder 56">
              <a:extLst>
                <a:ext uri="{FF2B5EF4-FFF2-40B4-BE49-F238E27FC236}">
                  <a16:creationId xmlns:a16="http://schemas.microsoft.com/office/drawing/2014/main" id="{705FBEF2-BF6A-445F-9B42-E00484CA6746}"/>
                </a:ext>
              </a:extLst>
            </p:cNvPr>
            <p:cNvCxnSpPr>
              <a:cxnSpLocks/>
              <a:stCxn id="36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49F13182-2AD2-425C-BD02-559B0F23FE90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95BC4BC0-C173-453F-BC24-0A9B21659150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5829121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DE1D9F80-D435-4836-AA12-8BF1FD3F322A}"/>
              </a:ext>
            </a:extLst>
          </p:cNvPr>
          <p:cNvGrpSpPr/>
          <p:nvPr/>
        </p:nvGrpSpPr>
        <p:grpSpPr>
          <a:xfrm>
            <a:off x="2529840" y="701040"/>
            <a:ext cx="419100" cy="419100"/>
            <a:chOff x="2529840" y="701040"/>
            <a:chExt cx="419100" cy="419100"/>
          </a:xfrm>
        </p:grpSpPr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760E0F7-52F6-4D86-A4B1-E94400F50B72}"/>
                </a:ext>
              </a:extLst>
            </p:cNvPr>
            <p:cNvSpPr/>
            <p:nvPr/>
          </p:nvSpPr>
          <p:spPr>
            <a:xfrm>
              <a:off x="2529840" y="701040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D1D37D89-9789-4AFC-A66B-003664F5B7BF}"/>
                </a:ext>
              </a:extLst>
            </p:cNvPr>
            <p:cNvCxnSpPr>
              <a:stCxn id="41" idx="1"/>
              <a:endCxn id="41" idx="5"/>
            </p:cNvCxnSpPr>
            <p:nvPr/>
          </p:nvCxnSpPr>
          <p:spPr>
            <a:xfrm>
              <a:off x="2591216" y="762416"/>
              <a:ext cx="296348" cy="296348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2EC2A655-BE68-4A2A-8B98-00EF9EA5C0E9}"/>
              </a:ext>
            </a:extLst>
          </p:cNvPr>
          <p:cNvGrpSpPr/>
          <p:nvPr/>
        </p:nvGrpSpPr>
        <p:grpSpPr>
          <a:xfrm>
            <a:off x="1111359" y="762416"/>
            <a:ext cx="419100" cy="419100"/>
            <a:chOff x="1111359" y="762416"/>
            <a:chExt cx="419100" cy="419100"/>
          </a:xfrm>
        </p:grpSpPr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96802517-AD07-4685-9A00-5ABE158786FF}"/>
                </a:ext>
              </a:extLst>
            </p:cNvPr>
            <p:cNvSpPr/>
            <p:nvPr/>
          </p:nvSpPr>
          <p:spPr>
            <a:xfrm>
              <a:off x="1111359" y="762416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9FAA1228-7C21-4D10-8B7C-9F7C5B940576}"/>
                </a:ext>
              </a:extLst>
            </p:cNvPr>
            <p:cNvSpPr/>
            <p:nvPr/>
          </p:nvSpPr>
          <p:spPr>
            <a:xfrm flipH="1">
              <a:off x="1198989" y="850046"/>
              <a:ext cx="121920" cy="12192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45719F84-AFEB-46BF-91A4-75533421CC9D}"/>
                </a:ext>
              </a:extLst>
            </p:cNvPr>
            <p:cNvSpPr/>
            <p:nvPr/>
          </p:nvSpPr>
          <p:spPr>
            <a:xfrm>
              <a:off x="1259949" y="1097280"/>
              <a:ext cx="45720" cy="45720"/>
            </a:xfrm>
            <a:prstGeom prst="ellipse">
              <a:avLst/>
            </a:prstGeom>
            <a:solidFill>
              <a:srgbClr val="69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4A6419AD-B27F-444C-9E3C-0CEB9EB59C71}"/>
                </a:ext>
              </a:extLst>
            </p:cNvPr>
            <p:cNvSpPr/>
            <p:nvPr/>
          </p:nvSpPr>
          <p:spPr>
            <a:xfrm>
              <a:off x="1326650" y="916781"/>
              <a:ext cx="177564" cy="177564"/>
            </a:xfrm>
            <a:prstGeom prst="ellips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6" name="Ellipse 55">
            <a:extLst>
              <a:ext uri="{FF2B5EF4-FFF2-40B4-BE49-F238E27FC236}">
                <a16:creationId xmlns:a16="http://schemas.microsoft.com/office/drawing/2014/main" id="{606EBB74-8765-469C-9315-30EFD5E90B66}"/>
              </a:ext>
            </a:extLst>
          </p:cNvPr>
          <p:cNvSpPr/>
          <p:nvPr/>
        </p:nvSpPr>
        <p:spPr>
          <a:xfrm flipH="1">
            <a:off x="538490" y="859205"/>
            <a:ext cx="146358" cy="146358"/>
          </a:xfrm>
          <a:prstGeom prst="ellipse">
            <a:avLst/>
          </a:prstGeom>
          <a:solidFill>
            <a:srgbClr val="696969"/>
          </a:solidFill>
          <a:ln>
            <a:noFill/>
          </a:ln>
          <a:effectLst>
            <a:outerShdw blurRad="63500" sx="94000" sy="9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1D75060D-430E-46E6-ABE6-AB2D33708A28}"/>
              </a:ext>
            </a:extLst>
          </p:cNvPr>
          <p:cNvGrpSpPr/>
          <p:nvPr/>
        </p:nvGrpSpPr>
        <p:grpSpPr>
          <a:xfrm>
            <a:off x="583582" y="2465209"/>
            <a:ext cx="1362815" cy="1940338"/>
            <a:chOff x="583582" y="2465209"/>
            <a:chExt cx="1362815" cy="1940338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672FE92-19AE-4ADF-AFB8-117E2917BB18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7" name="Picture 2" descr="Bildergebnis fÃ¼r holzmaserung">
              <a:extLst>
                <a:ext uri="{FF2B5EF4-FFF2-40B4-BE49-F238E27FC236}">
                  <a16:creationId xmlns:a16="http://schemas.microsoft.com/office/drawing/2014/main" id="{EDF728E3-028C-4B73-B548-2A9B45E1BE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DF43AF49-E7D7-48D8-8C88-0ACFF44B32C3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8" name="Picture 2" descr="Bildergebnis fÃ¼r holzmaserung">
              <a:extLst>
                <a:ext uri="{FF2B5EF4-FFF2-40B4-BE49-F238E27FC236}">
                  <a16:creationId xmlns:a16="http://schemas.microsoft.com/office/drawing/2014/main" id="{0D1851B1-2895-4302-A3CD-7D0531D346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02956B0D-B421-4BF0-899E-27C6D378F0B5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2" name="Rechteck 69">
              <a:extLst>
                <a:ext uri="{FF2B5EF4-FFF2-40B4-BE49-F238E27FC236}">
                  <a16:creationId xmlns:a16="http://schemas.microsoft.com/office/drawing/2014/main" id="{6CC868AA-7DC2-4FC2-9382-F11D1E3738EE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97C1B599-76AD-4E2F-B2F6-697E947DFE8C}"/>
              </a:ext>
            </a:extLst>
          </p:cNvPr>
          <p:cNvGrpSpPr/>
          <p:nvPr/>
        </p:nvGrpSpPr>
        <p:grpSpPr>
          <a:xfrm>
            <a:off x="2178858" y="2065180"/>
            <a:ext cx="8880960" cy="2918121"/>
            <a:chOff x="869939" y="1335880"/>
            <a:chExt cx="8880960" cy="2918121"/>
          </a:xfrm>
        </p:grpSpPr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068146DB-F8B7-4E54-BEFE-4D8618AD40CC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22ECBD40-7ECA-45D6-9182-8201EFD1BD84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AF42F24-9285-442D-9AF1-85E5228748EC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BDD4ED93-C5FC-4866-BDF9-8EAD3A16E581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08271897-7A68-49AA-A5F5-511901B00310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CEDAFEB9-CA96-4932-B5AC-7DA7A8598AF8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CAA1067C-DCAF-443D-AF1C-145151897088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50" name="Picture 2" descr="Bildergebnis fÃ¼r holzmaserung">
              <a:extLst>
                <a:ext uri="{FF2B5EF4-FFF2-40B4-BE49-F238E27FC236}">
                  <a16:creationId xmlns:a16="http://schemas.microsoft.com/office/drawing/2014/main" id="{D8E14454-93E4-4EF1-AA13-EE05BE2E5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A52A252A-5745-4D48-94AF-BCE5D27DC609}"/>
                </a:ext>
              </a:extLst>
            </p:cNvPr>
            <p:cNvCxnSpPr>
              <a:cxnSpLocks/>
              <a:stCxn id="19" idx="2"/>
              <a:endCxn id="31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B3689450-6FC2-4E04-B37B-71B61B2CBFEF}"/>
                </a:ext>
              </a:extLst>
            </p:cNvPr>
            <p:cNvCxnSpPr>
              <a:cxnSpLocks/>
              <a:stCxn id="36" idx="2"/>
              <a:endCxn id="29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F256659C-9DAF-40F2-93F7-2C14E532C4DF}"/>
                </a:ext>
              </a:extLst>
            </p:cNvPr>
            <p:cNvCxnSpPr>
              <a:cxnSpLocks/>
              <a:stCxn id="23" idx="1"/>
              <a:endCxn id="2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5A16CF7A-5DC1-40F5-90B1-E25027158BF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9B587EC-55D7-4D06-AB46-E6CE1368A9EE}"/>
                </a:ext>
              </a:extLst>
            </p:cNvPr>
            <p:cNvCxnSpPr>
              <a:cxnSpLocks/>
              <a:stCxn id="19" idx="1"/>
              <a:endCxn id="31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97920EC0-0E87-4A1F-9A62-5EB8AF8950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Grafik 83">
              <a:extLst>
                <a:ext uri="{FF2B5EF4-FFF2-40B4-BE49-F238E27FC236}">
                  <a16:creationId xmlns:a16="http://schemas.microsoft.com/office/drawing/2014/main" id="{8EAAB66B-0180-4260-BB26-5DA2C0C63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6ADDFD16-D96F-4A0B-9C9B-2E96B7A0760B}"/>
              </a:ext>
            </a:extLst>
          </p:cNvPr>
          <p:cNvGrpSpPr/>
          <p:nvPr/>
        </p:nvGrpSpPr>
        <p:grpSpPr>
          <a:xfrm>
            <a:off x="2591216" y="4702492"/>
            <a:ext cx="8687634" cy="1393092"/>
            <a:chOff x="1338372" y="1945726"/>
            <a:chExt cx="7990422" cy="1393092"/>
          </a:xfrm>
        </p:grpSpPr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20CA5888-4BA1-4EF4-B768-D5E40C193507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EF286B55-A930-4E6B-AA2E-A95127FE7B89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F80D4154-5CB1-48BF-A1A5-5F2F6898E51F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3D410C8B-1EC9-4A13-9D18-F14D9498422A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04F14F5-0082-44A4-8BBA-5DCDB69E6679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107ECB27-97A4-4694-8BA6-39A53459EF16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10C299C2-D180-442D-8228-FCE3C575AB83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cxnSp>
          <p:nvCxnSpPr>
            <p:cNvPr id="95" name="Gerader Verbinder 94">
              <a:extLst>
                <a:ext uri="{FF2B5EF4-FFF2-40B4-BE49-F238E27FC236}">
                  <a16:creationId xmlns:a16="http://schemas.microsoft.com/office/drawing/2014/main" id="{6483E017-4D46-4273-918C-884AF8824E1F}"/>
                </a:ext>
              </a:extLst>
            </p:cNvPr>
            <p:cNvCxnSpPr>
              <a:cxnSpLocks/>
              <a:stCxn id="93" idx="2"/>
              <a:endCxn id="89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1CC1DC28-F086-4325-ADEE-238D992C2884}"/>
                </a:ext>
              </a:extLst>
            </p:cNvPr>
            <p:cNvCxnSpPr>
              <a:cxnSpLocks/>
              <a:stCxn id="88" idx="2"/>
              <a:endCxn id="90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D9B4DEDD-8995-4C64-BCFD-34AE7B78A628}"/>
                </a:ext>
              </a:extLst>
            </p:cNvPr>
            <p:cNvCxnSpPr>
              <a:cxnSpLocks/>
              <a:stCxn id="92" idx="1"/>
              <a:endCxn id="91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CEE96FF-86F2-40B4-BA6C-51D493EBF9E3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>
              <a:extLst>
                <a:ext uri="{FF2B5EF4-FFF2-40B4-BE49-F238E27FC236}">
                  <a16:creationId xmlns:a16="http://schemas.microsoft.com/office/drawing/2014/main" id="{6FBE44EF-F1BB-47D8-BC6D-575E32C7090F}"/>
                </a:ext>
              </a:extLst>
            </p:cNvPr>
            <p:cNvCxnSpPr>
              <a:cxnSpLocks/>
              <a:stCxn id="93" idx="1"/>
              <a:endCxn id="89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>
              <a:extLst>
                <a:ext uri="{FF2B5EF4-FFF2-40B4-BE49-F238E27FC236}">
                  <a16:creationId xmlns:a16="http://schemas.microsoft.com/office/drawing/2014/main" id="{AB20D573-40CA-4344-845D-E3314ABD6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5" name="Grafik 54">
            <a:extLst>
              <a:ext uri="{FF2B5EF4-FFF2-40B4-BE49-F238E27FC236}">
                <a16:creationId xmlns:a16="http://schemas.microsoft.com/office/drawing/2014/main" id="{70331FED-7EF7-474F-ADD4-6AF4182E5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390" y="494023"/>
            <a:ext cx="9561915" cy="1498306"/>
          </a:xfrm>
          <a:prstGeom prst="rect">
            <a:avLst/>
          </a:prstGeom>
        </p:spPr>
      </p:pic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ADC7A4B1-3171-48DD-92A8-338618C072C9}"/>
              </a:ext>
            </a:extLst>
          </p:cNvPr>
          <p:cNvCxnSpPr/>
          <p:nvPr/>
        </p:nvCxnSpPr>
        <p:spPr>
          <a:xfrm flipV="1">
            <a:off x="3032036" y="1728907"/>
            <a:ext cx="8746802" cy="23038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81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1762C29-6820-4818-9A37-C06162B7B1DB}"/>
              </a:ext>
            </a:extLst>
          </p:cNvPr>
          <p:cNvSpPr/>
          <p:nvPr/>
        </p:nvSpPr>
        <p:spPr>
          <a:xfrm>
            <a:off x="3962400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Map</a:t>
            </a:r>
            <a:r>
              <a:rPr lang="de-DE" dirty="0"/>
              <a:t> ^^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BEBA90E-9683-432F-83FF-C9BB2DEE5163}"/>
              </a:ext>
            </a:extLst>
          </p:cNvPr>
          <p:cNvSpPr/>
          <p:nvPr/>
        </p:nvSpPr>
        <p:spPr>
          <a:xfrm>
            <a:off x="8373292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Stats_display</a:t>
            </a:r>
            <a:endParaRPr lang="de-DE" dirty="0"/>
          </a:p>
          <a:p>
            <a:pPr algn="ctr"/>
            <a:r>
              <a:rPr lang="de-DE" dirty="0"/>
              <a:t>- Abgrenzung zu </a:t>
            </a:r>
            <a:r>
              <a:rPr lang="de-DE" dirty="0" err="1"/>
              <a:t>map</a:t>
            </a:r>
            <a:r>
              <a:rPr lang="de-DE" dirty="0"/>
              <a:t> mit </a:t>
            </a:r>
            <a:r>
              <a:rPr lang="de-DE" dirty="0" err="1"/>
              <a:t>holzmauer</a:t>
            </a:r>
            <a:r>
              <a:rPr lang="de-DE" dirty="0"/>
              <a:t>/ </a:t>
            </a:r>
            <a:r>
              <a:rPr lang="de-DE" dirty="0" err="1"/>
              <a:t>dickicht</a:t>
            </a:r>
            <a:r>
              <a:rPr lang="de-DE" dirty="0"/>
              <a:t> oder so -&gt; </a:t>
            </a:r>
            <a:r>
              <a:rPr lang="de-DE" dirty="0" err="1"/>
              <a:t>stats_display</a:t>
            </a:r>
            <a:r>
              <a:rPr lang="de-DE" dirty="0"/>
              <a:t> karte liegt auf </a:t>
            </a:r>
            <a:r>
              <a:rPr lang="de-DE" dirty="0" err="1"/>
              <a:t>holzoberfläche</a:t>
            </a:r>
            <a:r>
              <a:rPr lang="de-DE" dirty="0"/>
              <a:t> oder so / </a:t>
            </a:r>
            <a:r>
              <a:rPr lang="de-DE" dirty="0" err="1"/>
              <a:t>metall</a:t>
            </a:r>
            <a:r>
              <a:rPr lang="de-DE" dirty="0"/>
              <a:t>/ schmiede/ </a:t>
            </a:r>
            <a:r>
              <a:rPr lang="de-DE" dirty="0" err="1"/>
              <a:t>beutel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1D5DACA-DB48-4CA7-AB5D-AC2AA61576FB}"/>
              </a:ext>
            </a:extLst>
          </p:cNvPr>
          <p:cNvSpPr/>
          <p:nvPr/>
        </p:nvSpPr>
        <p:spPr>
          <a:xfrm>
            <a:off x="0" y="0"/>
            <a:ext cx="39624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Spieler </a:t>
            </a:r>
            <a:r>
              <a:rPr lang="de-DE" dirty="0" err="1"/>
              <a:t>infos</a:t>
            </a:r>
            <a:r>
              <a:rPr lang="de-DE" dirty="0"/>
              <a:t> -&gt; oben </a:t>
            </a:r>
            <a:r>
              <a:rPr lang="de-DE" dirty="0" err="1"/>
              <a:t>gegner</a:t>
            </a:r>
            <a:endParaRPr lang="de-DE" dirty="0"/>
          </a:p>
          <a:p>
            <a:pPr algn="ctr"/>
            <a:r>
              <a:rPr lang="de-DE" dirty="0"/>
              <a:t>Unten du, runden </a:t>
            </a:r>
            <a:r>
              <a:rPr lang="de-DE" dirty="0" err="1"/>
              <a:t>counter</a:t>
            </a:r>
            <a:r>
              <a:rPr lang="de-DE" dirty="0"/>
              <a:t>, </a:t>
            </a:r>
            <a:r>
              <a:rPr lang="de-DE" dirty="0" err="1"/>
              <a:t>phasen</a:t>
            </a:r>
            <a:r>
              <a:rPr lang="de-DE" dirty="0"/>
              <a:t> anzeige irgendwie, ping?, mein </a:t>
            </a:r>
            <a:r>
              <a:rPr lang="de-DE" dirty="0" err="1"/>
              <a:t>mana</a:t>
            </a:r>
            <a:r>
              <a:rPr lang="de-DE" dirty="0"/>
              <a:t> irgendwo, </a:t>
            </a:r>
            <a:r>
              <a:rPr lang="de-DE" dirty="0" err="1"/>
              <a:t>maxmana</a:t>
            </a:r>
            <a:r>
              <a:rPr lang="de-DE" dirty="0"/>
              <a:t>, </a:t>
            </a:r>
            <a:r>
              <a:rPr lang="de-DE" dirty="0" err="1"/>
              <a:t>etc</a:t>
            </a:r>
            <a:r>
              <a:rPr lang="de-DE" dirty="0"/>
              <a:t>, </a:t>
            </a:r>
            <a:r>
              <a:rPr lang="de-DE" dirty="0" err="1"/>
              <a:t>symbole</a:t>
            </a:r>
            <a:r>
              <a:rPr lang="de-DE" dirty="0"/>
              <a:t> verwenden für verschiedene </a:t>
            </a:r>
            <a:r>
              <a:rPr lang="de-DE" dirty="0" err="1"/>
              <a:t>stats</a:t>
            </a:r>
            <a:r>
              <a:rPr lang="de-DE" dirty="0"/>
              <a:t>/ anzeigen -&gt; an alter pp bedienen </a:t>
            </a:r>
            <a:r>
              <a:rPr lang="de-DE" dirty="0" err="1"/>
              <a:t>vllt</a:t>
            </a:r>
            <a:r>
              <a:rPr lang="de-DE" dirty="0"/>
              <a:t> (Burg </a:t>
            </a:r>
            <a:r>
              <a:rPr lang="de-DE" dirty="0" err="1"/>
              <a:t>symbol</a:t>
            </a:r>
            <a:r>
              <a:rPr lang="de-DE" dirty="0"/>
              <a:t> verkleinern und neben HP </a:t>
            </a:r>
            <a:r>
              <a:rPr lang="de-DE" dirty="0" err="1"/>
              <a:t>burg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36698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F3ECB71-6731-4537-A33C-10A65AF0AD4A}"/>
              </a:ext>
            </a:extLst>
          </p:cNvPr>
          <p:cNvSpPr/>
          <p:nvPr/>
        </p:nvSpPr>
        <p:spPr>
          <a:xfrm>
            <a:off x="1097280" y="1900895"/>
            <a:ext cx="8313420" cy="1483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309492F6-9660-4D51-BFBF-467CB63B3350}"/>
              </a:ext>
            </a:extLst>
          </p:cNvPr>
          <p:cNvSpPr/>
          <p:nvPr/>
        </p:nvSpPr>
        <p:spPr>
          <a:xfrm>
            <a:off x="1625266" y="2280511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72D75629-B7AB-4DD0-B36E-A0A70F5C5081}"/>
              </a:ext>
            </a:extLst>
          </p:cNvPr>
          <p:cNvSpPr/>
          <p:nvPr/>
        </p:nvSpPr>
        <p:spPr>
          <a:xfrm>
            <a:off x="8860592" y="1945726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EAE88FFF-61ED-4A91-B50F-E98B51EF0C69}"/>
              </a:ext>
            </a:extLst>
          </p:cNvPr>
          <p:cNvSpPr/>
          <p:nvPr/>
        </p:nvSpPr>
        <p:spPr>
          <a:xfrm>
            <a:off x="8718726" y="2414742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9615796-BB7D-4A3B-99DF-1B66F549A36A}"/>
              </a:ext>
            </a:extLst>
          </p:cNvPr>
          <p:cNvSpPr/>
          <p:nvPr/>
        </p:nvSpPr>
        <p:spPr>
          <a:xfrm>
            <a:off x="8925886" y="2708592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9EFC0E4-9486-4736-800A-B24A4DA7CC15}"/>
              </a:ext>
            </a:extLst>
          </p:cNvPr>
          <p:cNvSpPr/>
          <p:nvPr/>
        </p:nvSpPr>
        <p:spPr>
          <a:xfrm>
            <a:off x="1338372" y="2787330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18587FA0-C35E-4C98-BE7E-5AF571AC5F77}"/>
              </a:ext>
            </a:extLst>
          </p:cNvPr>
          <p:cNvSpPr/>
          <p:nvPr/>
        </p:nvSpPr>
        <p:spPr>
          <a:xfrm>
            <a:off x="1564677" y="1975706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8D07BFD3-F052-46DF-A019-6C0A26D77B0B}"/>
              </a:ext>
            </a:extLst>
          </p:cNvPr>
          <p:cNvSpPr/>
          <p:nvPr/>
        </p:nvSpPr>
        <p:spPr>
          <a:xfrm>
            <a:off x="1535185" y="1946246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chemeClr val="tx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365C5B6-6E26-4650-A8EE-98BEF0CC495C}"/>
              </a:ext>
            </a:extLst>
          </p:cNvPr>
          <p:cNvCxnSpPr>
            <a:cxnSpLocks/>
            <a:stCxn id="7" idx="2"/>
            <a:endCxn id="3" idx="3"/>
          </p:cNvCxnSpPr>
          <p:nvPr/>
        </p:nvCxnSpPr>
        <p:spPr>
          <a:xfrm flipV="1">
            <a:off x="1564677" y="2209209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9ED80FB-D987-4762-8ED6-8182180BB3D5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V="1">
            <a:off x="1626853" y="2414742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511837A1-0E17-4C10-B6EF-6E98D1A66A1F}"/>
              </a:ext>
            </a:extLst>
          </p:cNvPr>
          <p:cNvCxnSpPr>
            <a:cxnSpLocks/>
            <a:stCxn id="6" idx="1"/>
            <a:endCxn id="5" idx="0"/>
          </p:cNvCxnSpPr>
          <p:nvPr/>
        </p:nvCxnSpPr>
        <p:spPr>
          <a:xfrm flipV="1">
            <a:off x="1338372" y="2708592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11D189F-3000-4622-B3FE-4A4C7986D0C3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1392572" y="2895282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225ADE8-2D83-4527-8778-737109F5F6B0}"/>
              </a:ext>
            </a:extLst>
          </p:cNvPr>
          <p:cNvCxnSpPr>
            <a:cxnSpLocks/>
            <a:stCxn id="7" idx="1"/>
            <a:endCxn id="3" idx="0"/>
          </p:cNvCxnSpPr>
          <p:nvPr/>
        </p:nvCxnSpPr>
        <p:spPr>
          <a:xfrm flipV="1">
            <a:off x="1626590" y="1945726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0C0DF67-9A59-4557-8A73-1EDE1768B5F0}"/>
              </a:ext>
            </a:extLst>
          </p:cNvPr>
          <p:cNvCxnSpPr>
            <a:cxnSpLocks/>
          </p:cNvCxnSpPr>
          <p:nvPr/>
        </p:nvCxnSpPr>
        <p:spPr>
          <a:xfrm flipV="1">
            <a:off x="1535185" y="3113085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>
            <a:extLst>
              <a:ext uri="{FF2B5EF4-FFF2-40B4-BE49-F238E27FC236}">
                <a16:creationId xmlns:a16="http://schemas.microsoft.com/office/drawing/2014/main" id="{EE97D5B4-485B-4844-973F-3E3F70FA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312" y="4368867"/>
            <a:ext cx="9561915" cy="14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86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D22BB69-9954-469E-B8BF-6E2BCBC9AC8D}"/>
              </a:ext>
            </a:extLst>
          </p:cNvPr>
          <p:cNvSpPr/>
          <p:nvPr/>
        </p:nvSpPr>
        <p:spPr>
          <a:xfrm>
            <a:off x="2889260" y="4863222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B6201AA2-3603-479D-8654-CD147A3F9DAE}"/>
              </a:ext>
            </a:extLst>
          </p:cNvPr>
          <p:cNvSpPr/>
          <p:nvPr/>
        </p:nvSpPr>
        <p:spPr>
          <a:xfrm>
            <a:off x="10124586" y="4528437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64EAA45E-7028-4F98-8ACD-40023290E1F6}"/>
              </a:ext>
            </a:extLst>
          </p:cNvPr>
          <p:cNvSpPr/>
          <p:nvPr/>
        </p:nvSpPr>
        <p:spPr>
          <a:xfrm>
            <a:off x="9982720" y="4997453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D4281401-22D2-4E62-9AAF-ACCC6BE8C34D}"/>
              </a:ext>
            </a:extLst>
          </p:cNvPr>
          <p:cNvSpPr/>
          <p:nvPr/>
        </p:nvSpPr>
        <p:spPr>
          <a:xfrm>
            <a:off x="10189880" y="5291303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03DBC9F9-0D80-4027-8923-81E345EF8A2F}"/>
              </a:ext>
            </a:extLst>
          </p:cNvPr>
          <p:cNvSpPr/>
          <p:nvPr/>
        </p:nvSpPr>
        <p:spPr>
          <a:xfrm>
            <a:off x="2602366" y="5370041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E6AB760-2BF4-47BE-B680-42146CCB0AE6}"/>
              </a:ext>
            </a:extLst>
          </p:cNvPr>
          <p:cNvSpPr/>
          <p:nvPr/>
        </p:nvSpPr>
        <p:spPr>
          <a:xfrm>
            <a:off x="2828671" y="4558417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EF540767-F810-43ED-9201-0F57289C2BA6}"/>
              </a:ext>
            </a:extLst>
          </p:cNvPr>
          <p:cNvSpPr/>
          <p:nvPr/>
        </p:nvSpPr>
        <p:spPr>
          <a:xfrm>
            <a:off x="2799179" y="4528957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rgbClr val="915937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26" name="Picture 2" descr="Bildergebnis fÃ¼r holzmaserung">
            <a:extLst>
              <a:ext uri="{FF2B5EF4-FFF2-40B4-BE49-F238E27FC236}">
                <a16:creationId xmlns:a16="http://schemas.microsoft.com/office/drawing/2014/main" id="{0FB74862-1F75-467E-9AA5-336A9280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353" y="4485410"/>
            <a:ext cx="8370723" cy="144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3BF6FEA4-E115-4C34-AF58-4D4F285138E9}"/>
              </a:ext>
            </a:extLst>
          </p:cNvPr>
          <p:cNvCxnSpPr>
            <a:cxnSpLocks/>
            <a:stCxn id="24" idx="2"/>
            <a:endCxn id="20" idx="3"/>
          </p:cNvCxnSpPr>
          <p:nvPr/>
        </p:nvCxnSpPr>
        <p:spPr>
          <a:xfrm flipV="1">
            <a:off x="2828671" y="4791920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E338DCBF-2037-40FD-9834-4007781EBFB7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V="1">
            <a:off x="2890847" y="4997453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0199C593-E5D4-4A00-A38B-BDED5C2B3263}"/>
              </a:ext>
            </a:extLst>
          </p:cNvPr>
          <p:cNvCxnSpPr>
            <a:cxnSpLocks/>
            <a:stCxn id="23" idx="1"/>
            <a:endCxn id="22" idx="0"/>
          </p:cNvCxnSpPr>
          <p:nvPr/>
        </p:nvCxnSpPr>
        <p:spPr>
          <a:xfrm flipV="1">
            <a:off x="2602366" y="5291303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7B26761-0E38-47C0-BBF8-835559C5E7F1}"/>
              </a:ext>
            </a:extLst>
          </p:cNvPr>
          <p:cNvCxnSpPr>
            <a:cxnSpLocks/>
            <a:endCxn id="22" idx="3"/>
          </p:cNvCxnSpPr>
          <p:nvPr/>
        </p:nvCxnSpPr>
        <p:spPr>
          <a:xfrm flipV="1">
            <a:off x="2656566" y="5477993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2CB1CC5-F950-4306-B29E-6B10DD17F21D}"/>
              </a:ext>
            </a:extLst>
          </p:cNvPr>
          <p:cNvCxnSpPr>
            <a:cxnSpLocks/>
            <a:stCxn id="24" idx="1"/>
            <a:endCxn id="20" idx="0"/>
          </p:cNvCxnSpPr>
          <p:nvPr/>
        </p:nvCxnSpPr>
        <p:spPr>
          <a:xfrm flipV="1">
            <a:off x="2890584" y="4528437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023EE892-243D-4B76-93FA-EE5FD98E5C13}"/>
              </a:ext>
            </a:extLst>
          </p:cNvPr>
          <p:cNvCxnSpPr>
            <a:cxnSpLocks/>
          </p:cNvCxnSpPr>
          <p:nvPr/>
        </p:nvCxnSpPr>
        <p:spPr>
          <a:xfrm flipV="1">
            <a:off x="2799179" y="5695796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C02D10B2-D7A2-410B-9248-2E2B1D479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234" y="3918591"/>
            <a:ext cx="8880960" cy="2918121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3CCEE250-39F5-4DA6-B099-2A3B8D003435}"/>
              </a:ext>
            </a:extLst>
          </p:cNvPr>
          <p:cNvGrpSpPr/>
          <p:nvPr/>
        </p:nvGrpSpPr>
        <p:grpSpPr>
          <a:xfrm>
            <a:off x="1577477" y="684770"/>
            <a:ext cx="8880960" cy="2918121"/>
            <a:chOff x="869939" y="1335880"/>
            <a:chExt cx="8880960" cy="2918121"/>
          </a:xfrm>
        </p:grpSpPr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A2F16694-3ACE-4F54-9BA4-00693A32A001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4D1D7F4F-F118-438C-8374-1AB602F564A3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EBF3CC5E-C03C-4C8D-BC8C-7BBABC2CFE53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04644836-19D1-434A-9848-9F7043781D48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8874B613-C1EE-4391-8926-B23D44A5B643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14927F6-BDA4-469E-BA93-6F711669A190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CDC670FB-8C12-48A1-8A9E-980250E77AA2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10" name="Picture 2" descr="Bildergebnis fÃ¼r holzmaserung">
              <a:extLst>
                <a:ext uri="{FF2B5EF4-FFF2-40B4-BE49-F238E27FC236}">
                  <a16:creationId xmlns:a16="http://schemas.microsoft.com/office/drawing/2014/main" id="{6AF668BE-CEB9-4056-8C89-BE40594B47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130B5849-BE6C-43D5-94CD-FFB04B4C65CC}"/>
                </a:ext>
              </a:extLst>
            </p:cNvPr>
            <p:cNvCxnSpPr>
              <a:cxnSpLocks/>
              <a:stCxn id="8" idx="2"/>
              <a:endCxn id="4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BB15A94-F1EA-45EF-889F-7D472431A19C}"/>
                </a:ext>
              </a:extLst>
            </p:cNvPr>
            <p:cNvCxnSpPr>
              <a:cxnSpLocks/>
              <a:stCxn id="3" idx="2"/>
              <a:endCxn id="5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23821A4-0C20-4FB4-9137-D610826C1BD0}"/>
                </a:ext>
              </a:extLst>
            </p:cNvPr>
            <p:cNvCxnSpPr>
              <a:cxnSpLocks/>
              <a:stCxn id="7" idx="1"/>
              <a:endCxn id="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0EE2EAE-5820-4E21-96B6-8E689AD1B013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61D5D135-E340-4E6A-AF4B-824786DB1E93}"/>
                </a:ext>
              </a:extLst>
            </p:cNvPr>
            <p:cNvCxnSpPr>
              <a:cxnSpLocks/>
              <a:stCxn id="8" idx="1"/>
              <a:endCxn id="4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397DEFE-B1E9-41B6-9BB6-2F0F421371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CF3CEAEC-83C7-4073-9BB2-4122C46AE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539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F42DB20-A8B8-41D2-A68E-B4F6284E1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1999" cy="6858000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64DBECF8-BCB8-4A2B-A026-A8F1A1985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763" name="Rechteck 762">
            <a:extLst>
              <a:ext uri="{FF2B5EF4-FFF2-40B4-BE49-F238E27FC236}">
                <a16:creationId xmlns:a16="http://schemas.microsoft.com/office/drawing/2014/main" id="{4CE9C276-2E9A-417B-A804-F74635D3E273}"/>
              </a:ext>
            </a:extLst>
          </p:cNvPr>
          <p:cNvSpPr/>
          <p:nvPr/>
        </p:nvSpPr>
        <p:spPr>
          <a:xfrm>
            <a:off x="-2651589" y="-3252650"/>
            <a:ext cx="1549374" cy="57451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58" name="Gruppieren 1057">
            <a:extLst>
              <a:ext uri="{FF2B5EF4-FFF2-40B4-BE49-F238E27FC236}">
                <a16:creationId xmlns:a16="http://schemas.microsoft.com/office/drawing/2014/main" id="{8D1A7E6B-D4A1-4A5B-BB8A-258E9DAAEEF2}"/>
              </a:ext>
            </a:extLst>
          </p:cNvPr>
          <p:cNvGrpSpPr/>
          <p:nvPr/>
        </p:nvGrpSpPr>
        <p:grpSpPr>
          <a:xfrm>
            <a:off x="-14106" y="-446157"/>
            <a:ext cx="10276245" cy="7804621"/>
            <a:chOff x="-14106" y="-446157"/>
            <a:chExt cx="10276245" cy="7804621"/>
          </a:xfrm>
        </p:grpSpPr>
        <p:grpSp>
          <p:nvGrpSpPr>
            <p:cNvPr id="1054" name="Gruppieren 1053">
              <a:extLst>
                <a:ext uri="{FF2B5EF4-FFF2-40B4-BE49-F238E27FC236}">
                  <a16:creationId xmlns:a16="http://schemas.microsoft.com/office/drawing/2014/main" id="{9A11EDE4-7D44-4E13-8685-7A2C64B0BEC8}"/>
                </a:ext>
              </a:extLst>
            </p:cNvPr>
            <p:cNvGrpSpPr/>
            <p:nvPr/>
          </p:nvGrpSpPr>
          <p:grpSpPr>
            <a:xfrm>
              <a:off x="-14106" y="-419100"/>
              <a:ext cx="3993157" cy="7777564"/>
              <a:chOff x="-14106" y="-419100"/>
              <a:chExt cx="3993157" cy="7777564"/>
            </a:xfrm>
          </p:grpSpPr>
          <p:sp>
            <p:nvSpPr>
              <p:cNvPr id="762" name="Rechteck 761">
                <a:extLst>
                  <a:ext uri="{FF2B5EF4-FFF2-40B4-BE49-F238E27FC236}">
                    <a16:creationId xmlns:a16="http://schemas.microsoft.com/office/drawing/2014/main" id="{0C2A9F76-0BB8-4974-B79A-93B4D60D68E8}"/>
                  </a:ext>
                </a:extLst>
              </p:cNvPr>
              <p:cNvSpPr/>
              <p:nvPr/>
            </p:nvSpPr>
            <p:spPr>
              <a:xfrm>
                <a:off x="-6357" y="-6537"/>
                <a:ext cx="3985156" cy="6874432"/>
              </a:xfrm>
              <a:prstGeom prst="rect">
                <a:avLst/>
              </a:prstGeom>
              <a:solidFill>
                <a:srgbClr val="7341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761" name="Picture 2" descr="Bildergebnis fÃ¼r holzmaserung">
                <a:extLst>
                  <a:ext uri="{FF2B5EF4-FFF2-40B4-BE49-F238E27FC236}">
                    <a16:creationId xmlns:a16="http://schemas.microsoft.com/office/drawing/2014/main" id="{DCBE0643-2168-456F-9222-B56F98F4B5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487" t="-20602" r="487" b="28909"/>
              <a:stretch/>
            </p:blipFill>
            <p:spPr bwMode="auto">
              <a:xfrm rot="16200000" flipV="1">
                <a:off x="-1487548" y="1409149"/>
                <a:ext cx="6940041" cy="39931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43" name="Freihandform: Form 1042">
                <a:extLst>
                  <a:ext uri="{FF2B5EF4-FFF2-40B4-BE49-F238E27FC236}">
                    <a16:creationId xmlns:a16="http://schemas.microsoft.com/office/drawing/2014/main" id="{E71948B4-A8C0-4A68-9977-12D1AF0DBFA9}"/>
                  </a:ext>
                </a:extLst>
              </p:cNvPr>
              <p:cNvSpPr/>
              <p:nvPr/>
            </p:nvSpPr>
            <p:spPr>
              <a:xfrm>
                <a:off x="990600" y="-390525"/>
                <a:ext cx="1514475" cy="7439025"/>
              </a:xfrm>
              <a:custGeom>
                <a:avLst/>
                <a:gdLst>
                  <a:gd name="connsiteX0" fmla="*/ 133350 w 1514475"/>
                  <a:gd name="connsiteY0" fmla="*/ 0 h 7439025"/>
                  <a:gd name="connsiteX1" fmla="*/ 9525 w 1514475"/>
                  <a:gd name="connsiteY1" fmla="*/ 323850 h 7439025"/>
                  <a:gd name="connsiteX2" fmla="*/ 0 w 1514475"/>
                  <a:gd name="connsiteY2" fmla="*/ 647700 h 7439025"/>
                  <a:gd name="connsiteX3" fmla="*/ 28575 w 1514475"/>
                  <a:gd name="connsiteY3" fmla="*/ 1457325 h 7439025"/>
                  <a:gd name="connsiteX4" fmla="*/ 57150 w 1514475"/>
                  <a:gd name="connsiteY4" fmla="*/ 2238375 h 7439025"/>
                  <a:gd name="connsiteX5" fmla="*/ 95250 w 1514475"/>
                  <a:gd name="connsiteY5" fmla="*/ 3019425 h 7439025"/>
                  <a:gd name="connsiteX6" fmla="*/ 133350 w 1514475"/>
                  <a:gd name="connsiteY6" fmla="*/ 3581400 h 7439025"/>
                  <a:gd name="connsiteX7" fmla="*/ 171450 w 1514475"/>
                  <a:gd name="connsiteY7" fmla="*/ 4200525 h 7439025"/>
                  <a:gd name="connsiteX8" fmla="*/ 238125 w 1514475"/>
                  <a:gd name="connsiteY8" fmla="*/ 4905375 h 7439025"/>
                  <a:gd name="connsiteX9" fmla="*/ 238125 w 1514475"/>
                  <a:gd name="connsiteY9" fmla="*/ 5276850 h 7439025"/>
                  <a:gd name="connsiteX10" fmla="*/ 219075 w 1514475"/>
                  <a:gd name="connsiteY10" fmla="*/ 5715000 h 7439025"/>
                  <a:gd name="connsiteX11" fmla="*/ 180975 w 1514475"/>
                  <a:gd name="connsiteY11" fmla="*/ 6381750 h 7439025"/>
                  <a:gd name="connsiteX12" fmla="*/ 266700 w 1514475"/>
                  <a:gd name="connsiteY12" fmla="*/ 6953250 h 7439025"/>
                  <a:gd name="connsiteX13" fmla="*/ 323850 w 1514475"/>
                  <a:gd name="connsiteY13" fmla="*/ 7439025 h 7439025"/>
                  <a:gd name="connsiteX14" fmla="*/ 1266825 w 1514475"/>
                  <a:gd name="connsiteY14" fmla="*/ 7410450 h 7439025"/>
                  <a:gd name="connsiteX15" fmla="*/ 1514475 w 1514475"/>
                  <a:gd name="connsiteY15" fmla="*/ 7419975 h 7439025"/>
                  <a:gd name="connsiteX16" fmla="*/ 1428750 w 1514475"/>
                  <a:gd name="connsiteY16" fmla="*/ 7277100 h 7439025"/>
                  <a:gd name="connsiteX17" fmla="*/ 1466850 w 1514475"/>
                  <a:gd name="connsiteY17" fmla="*/ 6467475 h 7439025"/>
                  <a:gd name="connsiteX18" fmla="*/ 1466850 w 1514475"/>
                  <a:gd name="connsiteY18" fmla="*/ 5591175 h 7439025"/>
                  <a:gd name="connsiteX19" fmla="*/ 1466850 w 1514475"/>
                  <a:gd name="connsiteY19" fmla="*/ 4686300 h 7439025"/>
                  <a:gd name="connsiteX20" fmla="*/ 1457325 w 1514475"/>
                  <a:gd name="connsiteY20" fmla="*/ 3667125 h 7439025"/>
                  <a:gd name="connsiteX21" fmla="*/ 1438275 w 1514475"/>
                  <a:gd name="connsiteY21" fmla="*/ 2190750 h 7439025"/>
                  <a:gd name="connsiteX22" fmla="*/ 1400175 w 1514475"/>
                  <a:gd name="connsiteY22" fmla="*/ 1085850 h 7439025"/>
                  <a:gd name="connsiteX23" fmla="*/ 1409700 w 1514475"/>
                  <a:gd name="connsiteY23" fmla="*/ 219075 h 7439025"/>
                  <a:gd name="connsiteX24" fmla="*/ 133350 w 1514475"/>
                  <a:gd name="connsiteY24" fmla="*/ 0 h 7439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14475" h="7439025">
                    <a:moveTo>
                      <a:pt x="133350" y="0"/>
                    </a:moveTo>
                    <a:lnTo>
                      <a:pt x="9525" y="323850"/>
                    </a:lnTo>
                    <a:lnTo>
                      <a:pt x="0" y="647700"/>
                    </a:lnTo>
                    <a:lnTo>
                      <a:pt x="28575" y="1457325"/>
                    </a:lnTo>
                    <a:lnTo>
                      <a:pt x="57150" y="2238375"/>
                    </a:lnTo>
                    <a:lnTo>
                      <a:pt x="95250" y="3019425"/>
                    </a:lnTo>
                    <a:lnTo>
                      <a:pt x="133350" y="3581400"/>
                    </a:lnTo>
                    <a:lnTo>
                      <a:pt x="171450" y="4200525"/>
                    </a:lnTo>
                    <a:lnTo>
                      <a:pt x="238125" y="4905375"/>
                    </a:lnTo>
                    <a:lnTo>
                      <a:pt x="238125" y="5276850"/>
                    </a:lnTo>
                    <a:lnTo>
                      <a:pt x="219075" y="5715000"/>
                    </a:lnTo>
                    <a:lnTo>
                      <a:pt x="180975" y="6381750"/>
                    </a:lnTo>
                    <a:lnTo>
                      <a:pt x="266700" y="6953250"/>
                    </a:lnTo>
                    <a:lnTo>
                      <a:pt x="323850" y="7439025"/>
                    </a:lnTo>
                    <a:lnTo>
                      <a:pt x="1266825" y="7410450"/>
                    </a:lnTo>
                    <a:lnTo>
                      <a:pt x="1514475" y="7419975"/>
                    </a:lnTo>
                    <a:lnTo>
                      <a:pt x="1428750" y="7277100"/>
                    </a:lnTo>
                    <a:lnTo>
                      <a:pt x="1466850" y="6467475"/>
                    </a:lnTo>
                    <a:lnTo>
                      <a:pt x="1466850" y="5591175"/>
                    </a:lnTo>
                    <a:lnTo>
                      <a:pt x="1466850" y="4686300"/>
                    </a:lnTo>
                    <a:lnTo>
                      <a:pt x="1457325" y="3667125"/>
                    </a:lnTo>
                    <a:lnTo>
                      <a:pt x="1438275" y="2190750"/>
                    </a:lnTo>
                    <a:lnTo>
                      <a:pt x="1400175" y="1085850"/>
                    </a:lnTo>
                    <a:lnTo>
                      <a:pt x="1409700" y="219075"/>
                    </a:lnTo>
                    <a:lnTo>
                      <a:pt x="133350" y="0"/>
                    </a:lnTo>
                    <a:close/>
                  </a:path>
                </a:pathLst>
              </a:custGeom>
              <a:solidFill>
                <a:srgbClr val="734131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49" name="Grafik 1048" descr="Ein Bild, das Vorhang, drinnen, Wand, Möbel enthält.&#10;&#10;Automatisch generierte Beschreibung">
                <a:extLst>
                  <a:ext uri="{FF2B5EF4-FFF2-40B4-BE49-F238E27FC236}">
                    <a16:creationId xmlns:a16="http://schemas.microsoft.com/office/drawing/2014/main" id="{CE091240-5996-4B01-A3E9-BB4DDA3250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928" y="-25492"/>
                <a:ext cx="3133451" cy="7115718"/>
              </a:xfrm>
              <a:prstGeom prst="rect">
                <a:avLst/>
              </a:prstGeom>
            </p:spPr>
          </p:pic>
          <p:sp>
            <p:nvSpPr>
              <p:cNvPr id="1040" name="Freihandform: Form 1039">
                <a:extLst>
                  <a:ext uri="{FF2B5EF4-FFF2-40B4-BE49-F238E27FC236}">
                    <a16:creationId xmlns:a16="http://schemas.microsoft.com/office/drawing/2014/main" id="{427B4B69-6A64-40C6-9825-3533ECAF3842}"/>
                  </a:ext>
                </a:extLst>
              </p:cNvPr>
              <p:cNvSpPr/>
              <p:nvPr/>
            </p:nvSpPr>
            <p:spPr>
              <a:xfrm>
                <a:off x="962024" y="-342900"/>
                <a:ext cx="292100" cy="7593393"/>
              </a:xfrm>
              <a:custGeom>
                <a:avLst/>
                <a:gdLst>
                  <a:gd name="connsiteX0" fmla="*/ 0 w 419100"/>
                  <a:gd name="connsiteY0" fmla="*/ 361950 h 7315200"/>
                  <a:gd name="connsiteX1" fmla="*/ 38100 w 419100"/>
                  <a:gd name="connsiteY1" fmla="*/ 1533525 h 7315200"/>
                  <a:gd name="connsiteX2" fmla="*/ 76200 w 419100"/>
                  <a:gd name="connsiteY2" fmla="*/ 2790825 h 7315200"/>
                  <a:gd name="connsiteX3" fmla="*/ 247650 w 419100"/>
                  <a:gd name="connsiteY3" fmla="*/ 5343525 h 7315200"/>
                  <a:gd name="connsiteX4" fmla="*/ 190500 w 419100"/>
                  <a:gd name="connsiteY4" fmla="*/ 6153150 h 7315200"/>
                  <a:gd name="connsiteX5" fmla="*/ 180975 w 419100"/>
                  <a:gd name="connsiteY5" fmla="*/ 6238875 h 7315200"/>
                  <a:gd name="connsiteX6" fmla="*/ 276225 w 419100"/>
                  <a:gd name="connsiteY6" fmla="*/ 7305675 h 7315200"/>
                  <a:gd name="connsiteX7" fmla="*/ 419100 w 419100"/>
                  <a:gd name="connsiteY7" fmla="*/ 7315200 h 7315200"/>
                  <a:gd name="connsiteX8" fmla="*/ 228600 w 419100"/>
                  <a:gd name="connsiteY8" fmla="*/ 6315075 h 7315200"/>
                  <a:gd name="connsiteX9" fmla="*/ 295275 w 419100"/>
                  <a:gd name="connsiteY9" fmla="*/ 5105400 h 7315200"/>
                  <a:gd name="connsiteX10" fmla="*/ 190500 w 419100"/>
                  <a:gd name="connsiteY10" fmla="*/ 3790950 h 7315200"/>
                  <a:gd name="connsiteX11" fmla="*/ 95250 w 419100"/>
                  <a:gd name="connsiteY11" fmla="*/ 1981200 h 7315200"/>
                  <a:gd name="connsiteX12" fmla="*/ 38100 w 419100"/>
                  <a:gd name="connsiteY12" fmla="*/ 704850 h 7315200"/>
                  <a:gd name="connsiteX13" fmla="*/ 76200 w 419100"/>
                  <a:gd name="connsiteY13" fmla="*/ 238125 h 7315200"/>
                  <a:gd name="connsiteX14" fmla="*/ 47625 w 419100"/>
                  <a:gd name="connsiteY14" fmla="*/ 0 h 7315200"/>
                  <a:gd name="connsiteX15" fmla="*/ 0 w 419100"/>
                  <a:gd name="connsiteY15" fmla="*/ 361950 h 7315200"/>
                  <a:gd name="connsiteX0" fmla="*/ 0 w 295275"/>
                  <a:gd name="connsiteY0" fmla="*/ 361950 h 7318375"/>
                  <a:gd name="connsiteX1" fmla="*/ 38100 w 295275"/>
                  <a:gd name="connsiteY1" fmla="*/ 1533525 h 7318375"/>
                  <a:gd name="connsiteX2" fmla="*/ 76200 w 295275"/>
                  <a:gd name="connsiteY2" fmla="*/ 2790825 h 7318375"/>
                  <a:gd name="connsiteX3" fmla="*/ 247650 w 295275"/>
                  <a:gd name="connsiteY3" fmla="*/ 5343525 h 7318375"/>
                  <a:gd name="connsiteX4" fmla="*/ 190500 w 295275"/>
                  <a:gd name="connsiteY4" fmla="*/ 6153150 h 7318375"/>
                  <a:gd name="connsiteX5" fmla="*/ 180975 w 295275"/>
                  <a:gd name="connsiteY5" fmla="*/ 6238875 h 7318375"/>
                  <a:gd name="connsiteX6" fmla="*/ 276225 w 295275"/>
                  <a:gd name="connsiteY6" fmla="*/ 7305675 h 7318375"/>
                  <a:gd name="connsiteX7" fmla="*/ 292100 w 295275"/>
                  <a:gd name="connsiteY7" fmla="*/ 7318375 h 7318375"/>
                  <a:gd name="connsiteX8" fmla="*/ 228600 w 295275"/>
                  <a:gd name="connsiteY8" fmla="*/ 6315075 h 7318375"/>
                  <a:gd name="connsiteX9" fmla="*/ 295275 w 295275"/>
                  <a:gd name="connsiteY9" fmla="*/ 5105400 h 7318375"/>
                  <a:gd name="connsiteX10" fmla="*/ 190500 w 295275"/>
                  <a:gd name="connsiteY10" fmla="*/ 3790950 h 7318375"/>
                  <a:gd name="connsiteX11" fmla="*/ 95250 w 295275"/>
                  <a:gd name="connsiteY11" fmla="*/ 1981200 h 7318375"/>
                  <a:gd name="connsiteX12" fmla="*/ 38100 w 295275"/>
                  <a:gd name="connsiteY12" fmla="*/ 704850 h 7318375"/>
                  <a:gd name="connsiteX13" fmla="*/ 76200 w 295275"/>
                  <a:gd name="connsiteY13" fmla="*/ 238125 h 7318375"/>
                  <a:gd name="connsiteX14" fmla="*/ 47625 w 295275"/>
                  <a:gd name="connsiteY14" fmla="*/ 0 h 7318375"/>
                  <a:gd name="connsiteX15" fmla="*/ 0 w 295275"/>
                  <a:gd name="connsiteY15" fmla="*/ 361950 h 7318375"/>
                  <a:gd name="connsiteX0" fmla="*/ 0 w 295275"/>
                  <a:gd name="connsiteY0" fmla="*/ 361950 h 7318375"/>
                  <a:gd name="connsiteX1" fmla="*/ 38100 w 295275"/>
                  <a:gd name="connsiteY1" fmla="*/ 1533525 h 7318375"/>
                  <a:gd name="connsiteX2" fmla="*/ 76200 w 295275"/>
                  <a:gd name="connsiteY2" fmla="*/ 2790825 h 7318375"/>
                  <a:gd name="connsiteX3" fmla="*/ 247650 w 295275"/>
                  <a:gd name="connsiteY3" fmla="*/ 5343525 h 7318375"/>
                  <a:gd name="connsiteX4" fmla="*/ 190500 w 295275"/>
                  <a:gd name="connsiteY4" fmla="*/ 6153150 h 7318375"/>
                  <a:gd name="connsiteX5" fmla="*/ 180975 w 295275"/>
                  <a:gd name="connsiteY5" fmla="*/ 6238875 h 7318375"/>
                  <a:gd name="connsiteX6" fmla="*/ 276225 w 295275"/>
                  <a:gd name="connsiteY6" fmla="*/ 7305675 h 7318375"/>
                  <a:gd name="connsiteX7" fmla="*/ 292100 w 295275"/>
                  <a:gd name="connsiteY7" fmla="*/ 7318375 h 7318375"/>
                  <a:gd name="connsiteX8" fmla="*/ 203200 w 295275"/>
                  <a:gd name="connsiteY8" fmla="*/ 6273800 h 7318375"/>
                  <a:gd name="connsiteX9" fmla="*/ 295275 w 295275"/>
                  <a:gd name="connsiteY9" fmla="*/ 5105400 h 7318375"/>
                  <a:gd name="connsiteX10" fmla="*/ 190500 w 295275"/>
                  <a:gd name="connsiteY10" fmla="*/ 3790950 h 7318375"/>
                  <a:gd name="connsiteX11" fmla="*/ 95250 w 295275"/>
                  <a:gd name="connsiteY11" fmla="*/ 1981200 h 7318375"/>
                  <a:gd name="connsiteX12" fmla="*/ 38100 w 295275"/>
                  <a:gd name="connsiteY12" fmla="*/ 704850 h 7318375"/>
                  <a:gd name="connsiteX13" fmla="*/ 76200 w 295275"/>
                  <a:gd name="connsiteY13" fmla="*/ 238125 h 7318375"/>
                  <a:gd name="connsiteX14" fmla="*/ 47625 w 295275"/>
                  <a:gd name="connsiteY14" fmla="*/ 0 h 7318375"/>
                  <a:gd name="connsiteX15" fmla="*/ 0 w 295275"/>
                  <a:gd name="connsiteY15" fmla="*/ 361950 h 7318375"/>
                  <a:gd name="connsiteX0" fmla="*/ 0 w 292100"/>
                  <a:gd name="connsiteY0" fmla="*/ 361950 h 7318375"/>
                  <a:gd name="connsiteX1" fmla="*/ 38100 w 292100"/>
                  <a:gd name="connsiteY1" fmla="*/ 1533525 h 7318375"/>
                  <a:gd name="connsiteX2" fmla="*/ 76200 w 292100"/>
                  <a:gd name="connsiteY2" fmla="*/ 2790825 h 7318375"/>
                  <a:gd name="connsiteX3" fmla="*/ 247650 w 292100"/>
                  <a:gd name="connsiteY3" fmla="*/ 5343525 h 7318375"/>
                  <a:gd name="connsiteX4" fmla="*/ 190500 w 292100"/>
                  <a:gd name="connsiteY4" fmla="*/ 6153150 h 7318375"/>
                  <a:gd name="connsiteX5" fmla="*/ 180975 w 292100"/>
                  <a:gd name="connsiteY5" fmla="*/ 6238875 h 7318375"/>
                  <a:gd name="connsiteX6" fmla="*/ 276225 w 292100"/>
                  <a:gd name="connsiteY6" fmla="*/ 7305675 h 7318375"/>
                  <a:gd name="connsiteX7" fmla="*/ 292100 w 292100"/>
                  <a:gd name="connsiteY7" fmla="*/ 7318375 h 7318375"/>
                  <a:gd name="connsiteX8" fmla="*/ 203200 w 292100"/>
                  <a:gd name="connsiteY8" fmla="*/ 6273800 h 7318375"/>
                  <a:gd name="connsiteX9" fmla="*/ 279400 w 292100"/>
                  <a:gd name="connsiteY9" fmla="*/ 5108575 h 7318375"/>
                  <a:gd name="connsiteX10" fmla="*/ 190500 w 292100"/>
                  <a:gd name="connsiteY10" fmla="*/ 3790950 h 7318375"/>
                  <a:gd name="connsiteX11" fmla="*/ 95250 w 292100"/>
                  <a:gd name="connsiteY11" fmla="*/ 1981200 h 7318375"/>
                  <a:gd name="connsiteX12" fmla="*/ 38100 w 292100"/>
                  <a:gd name="connsiteY12" fmla="*/ 704850 h 7318375"/>
                  <a:gd name="connsiteX13" fmla="*/ 76200 w 292100"/>
                  <a:gd name="connsiteY13" fmla="*/ 238125 h 7318375"/>
                  <a:gd name="connsiteX14" fmla="*/ 47625 w 292100"/>
                  <a:gd name="connsiteY14" fmla="*/ 0 h 7318375"/>
                  <a:gd name="connsiteX15" fmla="*/ 0 w 292100"/>
                  <a:gd name="connsiteY15" fmla="*/ 361950 h 7318375"/>
                  <a:gd name="connsiteX0" fmla="*/ 0 w 292100"/>
                  <a:gd name="connsiteY0" fmla="*/ 361950 h 7318375"/>
                  <a:gd name="connsiteX1" fmla="*/ 38100 w 292100"/>
                  <a:gd name="connsiteY1" fmla="*/ 1533525 h 7318375"/>
                  <a:gd name="connsiteX2" fmla="*/ 76200 w 292100"/>
                  <a:gd name="connsiteY2" fmla="*/ 2790825 h 7318375"/>
                  <a:gd name="connsiteX3" fmla="*/ 254000 w 292100"/>
                  <a:gd name="connsiteY3" fmla="*/ 5121275 h 7318375"/>
                  <a:gd name="connsiteX4" fmla="*/ 190500 w 292100"/>
                  <a:gd name="connsiteY4" fmla="*/ 6153150 h 7318375"/>
                  <a:gd name="connsiteX5" fmla="*/ 180975 w 292100"/>
                  <a:gd name="connsiteY5" fmla="*/ 6238875 h 7318375"/>
                  <a:gd name="connsiteX6" fmla="*/ 276225 w 292100"/>
                  <a:gd name="connsiteY6" fmla="*/ 7305675 h 7318375"/>
                  <a:gd name="connsiteX7" fmla="*/ 292100 w 292100"/>
                  <a:gd name="connsiteY7" fmla="*/ 7318375 h 7318375"/>
                  <a:gd name="connsiteX8" fmla="*/ 203200 w 292100"/>
                  <a:gd name="connsiteY8" fmla="*/ 6273800 h 7318375"/>
                  <a:gd name="connsiteX9" fmla="*/ 279400 w 292100"/>
                  <a:gd name="connsiteY9" fmla="*/ 5108575 h 7318375"/>
                  <a:gd name="connsiteX10" fmla="*/ 190500 w 292100"/>
                  <a:gd name="connsiteY10" fmla="*/ 3790950 h 7318375"/>
                  <a:gd name="connsiteX11" fmla="*/ 95250 w 292100"/>
                  <a:gd name="connsiteY11" fmla="*/ 1981200 h 7318375"/>
                  <a:gd name="connsiteX12" fmla="*/ 38100 w 292100"/>
                  <a:gd name="connsiteY12" fmla="*/ 704850 h 7318375"/>
                  <a:gd name="connsiteX13" fmla="*/ 76200 w 292100"/>
                  <a:gd name="connsiteY13" fmla="*/ 238125 h 7318375"/>
                  <a:gd name="connsiteX14" fmla="*/ 47625 w 292100"/>
                  <a:gd name="connsiteY14" fmla="*/ 0 h 7318375"/>
                  <a:gd name="connsiteX15" fmla="*/ 0 w 292100"/>
                  <a:gd name="connsiteY15" fmla="*/ 361950 h 7318375"/>
                  <a:gd name="connsiteX0" fmla="*/ 0 w 292100"/>
                  <a:gd name="connsiteY0" fmla="*/ 361950 h 7318375"/>
                  <a:gd name="connsiteX1" fmla="*/ 38100 w 292100"/>
                  <a:gd name="connsiteY1" fmla="*/ 1533525 h 7318375"/>
                  <a:gd name="connsiteX2" fmla="*/ 76200 w 292100"/>
                  <a:gd name="connsiteY2" fmla="*/ 2790825 h 7318375"/>
                  <a:gd name="connsiteX3" fmla="*/ 254000 w 292100"/>
                  <a:gd name="connsiteY3" fmla="*/ 5121275 h 7318375"/>
                  <a:gd name="connsiteX4" fmla="*/ 190500 w 292100"/>
                  <a:gd name="connsiteY4" fmla="*/ 6153150 h 7318375"/>
                  <a:gd name="connsiteX5" fmla="*/ 180975 w 292100"/>
                  <a:gd name="connsiteY5" fmla="*/ 6238875 h 7318375"/>
                  <a:gd name="connsiteX6" fmla="*/ 276225 w 292100"/>
                  <a:gd name="connsiteY6" fmla="*/ 7305675 h 7318375"/>
                  <a:gd name="connsiteX7" fmla="*/ 292100 w 292100"/>
                  <a:gd name="connsiteY7" fmla="*/ 7318375 h 7318375"/>
                  <a:gd name="connsiteX8" fmla="*/ 203200 w 292100"/>
                  <a:gd name="connsiteY8" fmla="*/ 6273800 h 7318375"/>
                  <a:gd name="connsiteX9" fmla="*/ 279400 w 292100"/>
                  <a:gd name="connsiteY9" fmla="*/ 5108575 h 7318375"/>
                  <a:gd name="connsiteX10" fmla="*/ 171450 w 292100"/>
                  <a:gd name="connsiteY10" fmla="*/ 3790950 h 7318375"/>
                  <a:gd name="connsiteX11" fmla="*/ 95250 w 292100"/>
                  <a:gd name="connsiteY11" fmla="*/ 1981200 h 7318375"/>
                  <a:gd name="connsiteX12" fmla="*/ 38100 w 292100"/>
                  <a:gd name="connsiteY12" fmla="*/ 704850 h 7318375"/>
                  <a:gd name="connsiteX13" fmla="*/ 76200 w 292100"/>
                  <a:gd name="connsiteY13" fmla="*/ 238125 h 7318375"/>
                  <a:gd name="connsiteX14" fmla="*/ 47625 w 292100"/>
                  <a:gd name="connsiteY14" fmla="*/ 0 h 7318375"/>
                  <a:gd name="connsiteX15" fmla="*/ 0 w 292100"/>
                  <a:gd name="connsiteY15" fmla="*/ 361950 h 7318375"/>
                  <a:gd name="connsiteX0" fmla="*/ 0 w 292100"/>
                  <a:gd name="connsiteY0" fmla="*/ 361950 h 7318375"/>
                  <a:gd name="connsiteX1" fmla="*/ 38100 w 292100"/>
                  <a:gd name="connsiteY1" fmla="*/ 1533525 h 7318375"/>
                  <a:gd name="connsiteX2" fmla="*/ 76200 w 292100"/>
                  <a:gd name="connsiteY2" fmla="*/ 2771775 h 7318375"/>
                  <a:gd name="connsiteX3" fmla="*/ 254000 w 292100"/>
                  <a:gd name="connsiteY3" fmla="*/ 5121275 h 7318375"/>
                  <a:gd name="connsiteX4" fmla="*/ 190500 w 292100"/>
                  <a:gd name="connsiteY4" fmla="*/ 6153150 h 7318375"/>
                  <a:gd name="connsiteX5" fmla="*/ 180975 w 292100"/>
                  <a:gd name="connsiteY5" fmla="*/ 6238875 h 7318375"/>
                  <a:gd name="connsiteX6" fmla="*/ 276225 w 292100"/>
                  <a:gd name="connsiteY6" fmla="*/ 7305675 h 7318375"/>
                  <a:gd name="connsiteX7" fmla="*/ 292100 w 292100"/>
                  <a:gd name="connsiteY7" fmla="*/ 7318375 h 7318375"/>
                  <a:gd name="connsiteX8" fmla="*/ 203200 w 292100"/>
                  <a:gd name="connsiteY8" fmla="*/ 6273800 h 7318375"/>
                  <a:gd name="connsiteX9" fmla="*/ 279400 w 292100"/>
                  <a:gd name="connsiteY9" fmla="*/ 5108575 h 7318375"/>
                  <a:gd name="connsiteX10" fmla="*/ 171450 w 292100"/>
                  <a:gd name="connsiteY10" fmla="*/ 3790950 h 7318375"/>
                  <a:gd name="connsiteX11" fmla="*/ 95250 w 292100"/>
                  <a:gd name="connsiteY11" fmla="*/ 1981200 h 7318375"/>
                  <a:gd name="connsiteX12" fmla="*/ 38100 w 292100"/>
                  <a:gd name="connsiteY12" fmla="*/ 704850 h 7318375"/>
                  <a:gd name="connsiteX13" fmla="*/ 76200 w 292100"/>
                  <a:gd name="connsiteY13" fmla="*/ 238125 h 7318375"/>
                  <a:gd name="connsiteX14" fmla="*/ 47625 w 292100"/>
                  <a:gd name="connsiteY14" fmla="*/ 0 h 7318375"/>
                  <a:gd name="connsiteX15" fmla="*/ 0 w 292100"/>
                  <a:gd name="connsiteY15" fmla="*/ 361950 h 7318375"/>
                  <a:gd name="connsiteX0" fmla="*/ 0 w 292100"/>
                  <a:gd name="connsiteY0" fmla="*/ 361950 h 7318375"/>
                  <a:gd name="connsiteX1" fmla="*/ 38100 w 292100"/>
                  <a:gd name="connsiteY1" fmla="*/ 1533525 h 7318375"/>
                  <a:gd name="connsiteX2" fmla="*/ 76200 w 292100"/>
                  <a:gd name="connsiteY2" fmla="*/ 2771775 h 7318375"/>
                  <a:gd name="connsiteX3" fmla="*/ 254000 w 292100"/>
                  <a:gd name="connsiteY3" fmla="*/ 5121275 h 7318375"/>
                  <a:gd name="connsiteX4" fmla="*/ 190500 w 292100"/>
                  <a:gd name="connsiteY4" fmla="*/ 6153150 h 7318375"/>
                  <a:gd name="connsiteX5" fmla="*/ 180975 w 292100"/>
                  <a:gd name="connsiteY5" fmla="*/ 6238875 h 7318375"/>
                  <a:gd name="connsiteX6" fmla="*/ 276225 w 292100"/>
                  <a:gd name="connsiteY6" fmla="*/ 7305675 h 7318375"/>
                  <a:gd name="connsiteX7" fmla="*/ 292100 w 292100"/>
                  <a:gd name="connsiteY7" fmla="*/ 7318375 h 7318375"/>
                  <a:gd name="connsiteX8" fmla="*/ 203200 w 292100"/>
                  <a:gd name="connsiteY8" fmla="*/ 6273800 h 7318375"/>
                  <a:gd name="connsiteX9" fmla="*/ 279400 w 292100"/>
                  <a:gd name="connsiteY9" fmla="*/ 5108575 h 7318375"/>
                  <a:gd name="connsiteX10" fmla="*/ 171450 w 292100"/>
                  <a:gd name="connsiteY10" fmla="*/ 3790950 h 7318375"/>
                  <a:gd name="connsiteX11" fmla="*/ 95251 w 292100"/>
                  <a:gd name="connsiteY11" fmla="*/ 2727325 h 7318375"/>
                  <a:gd name="connsiteX12" fmla="*/ 95250 w 292100"/>
                  <a:gd name="connsiteY12" fmla="*/ 1981200 h 7318375"/>
                  <a:gd name="connsiteX13" fmla="*/ 38100 w 292100"/>
                  <a:gd name="connsiteY13" fmla="*/ 704850 h 7318375"/>
                  <a:gd name="connsiteX14" fmla="*/ 76200 w 292100"/>
                  <a:gd name="connsiteY14" fmla="*/ 238125 h 7318375"/>
                  <a:gd name="connsiteX15" fmla="*/ 47625 w 292100"/>
                  <a:gd name="connsiteY15" fmla="*/ 0 h 7318375"/>
                  <a:gd name="connsiteX16" fmla="*/ 0 w 292100"/>
                  <a:gd name="connsiteY16" fmla="*/ 361950 h 7318375"/>
                  <a:gd name="connsiteX0" fmla="*/ 0 w 292100"/>
                  <a:gd name="connsiteY0" fmla="*/ 361950 h 7318375"/>
                  <a:gd name="connsiteX1" fmla="*/ 38100 w 292100"/>
                  <a:gd name="connsiteY1" fmla="*/ 1533525 h 7318375"/>
                  <a:gd name="connsiteX2" fmla="*/ 76200 w 292100"/>
                  <a:gd name="connsiteY2" fmla="*/ 2771775 h 7318375"/>
                  <a:gd name="connsiteX3" fmla="*/ 254000 w 292100"/>
                  <a:gd name="connsiteY3" fmla="*/ 5121275 h 7318375"/>
                  <a:gd name="connsiteX4" fmla="*/ 190500 w 292100"/>
                  <a:gd name="connsiteY4" fmla="*/ 6153150 h 7318375"/>
                  <a:gd name="connsiteX5" fmla="*/ 180975 w 292100"/>
                  <a:gd name="connsiteY5" fmla="*/ 6238875 h 7318375"/>
                  <a:gd name="connsiteX6" fmla="*/ 276225 w 292100"/>
                  <a:gd name="connsiteY6" fmla="*/ 7305675 h 7318375"/>
                  <a:gd name="connsiteX7" fmla="*/ 292100 w 292100"/>
                  <a:gd name="connsiteY7" fmla="*/ 7318375 h 7318375"/>
                  <a:gd name="connsiteX8" fmla="*/ 203200 w 292100"/>
                  <a:gd name="connsiteY8" fmla="*/ 6273800 h 7318375"/>
                  <a:gd name="connsiteX9" fmla="*/ 279400 w 292100"/>
                  <a:gd name="connsiteY9" fmla="*/ 5108575 h 7318375"/>
                  <a:gd name="connsiteX10" fmla="*/ 171450 w 292100"/>
                  <a:gd name="connsiteY10" fmla="*/ 3790950 h 7318375"/>
                  <a:gd name="connsiteX11" fmla="*/ 95251 w 292100"/>
                  <a:gd name="connsiteY11" fmla="*/ 2727325 h 7318375"/>
                  <a:gd name="connsiteX12" fmla="*/ 76200 w 292100"/>
                  <a:gd name="connsiteY12" fmla="*/ 1978025 h 7318375"/>
                  <a:gd name="connsiteX13" fmla="*/ 38100 w 292100"/>
                  <a:gd name="connsiteY13" fmla="*/ 704850 h 7318375"/>
                  <a:gd name="connsiteX14" fmla="*/ 76200 w 292100"/>
                  <a:gd name="connsiteY14" fmla="*/ 238125 h 7318375"/>
                  <a:gd name="connsiteX15" fmla="*/ 47625 w 292100"/>
                  <a:gd name="connsiteY15" fmla="*/ 0 h 7318375"/>
                  <a:gd name="connsiteX16" fmla="*/ 0 w 292100"/>
                  <a:gd name="connsiteY16" fmla="*/ 361950 h 7318375"/>
                  <a:gd name="connsiteX0" fmla="*/ 0 w 292100"/>
                  <a:gd name="connsiteY0" fmla="*/ 361950 h 7318375"/>
                  <a:gd name="connsiteX1" fmla="*/ 38100 w 292100"/>
                  <a:gd name="connsiteY1" fmla="*/ 1533525 h 7318375"/>
                  <a:gd name="connsiteX2" fmla="*/ 76200 w 292100"/>
                  <a:gd name="connsiteY2" fmla="*/ 2771775 h 7318375"/>
                  <a:gd name="connsiteX3" fmla="*/ 254000 w 292100"/>
                  <a:gd name="connsiteY3" fmla="*/ 5121275 h 7318375"/>
                  <a:gd name="connsiteX4" fmla="*/ 190500 w 292100"/>
                  <a:gd name="connsiteY4" fmla="*/ 6153150 h 7318375"/>
                  <a:gd name="connsiteX5" fmla="*/ 180975 w 292100"/>
                  <a:gd name="connsiteY5" fmla="*/ 6238875 h 7318375"/>
                  <a:gd name="connsiteX6" fmla="*/ 276225 w 292100"/>
                  <a:gd name="connsiteY6" fmla="*/ 7305675 h 7318375"/>
                  <a:gd name="connsiteX7" fmla="*/ 292100 w 292100"/>
                  <a:gd name="connsiteY7" fmla="*/ 7318375 h 7318375"/>
                  <a:gd name="connsiteX8" fmla="*/ 203200 w 292100"/>
                  <a:gd name="connsiteY8" fmla="*/ 6273800 h 7318375"/>
                  <a:gd name="connsiteX9" fmla="*/ 279400 w 292100"/>
                  <a:gd name="connsiteY9" fmla="*/ 5108575 h 7318375"/>
                  <a:gd name="connsiteX10" fmla="*/ 171450 w 292100"/>
                  <a:gd name="connsiteY10" fmla="*/ 3790950 h 7318375"/>
                  <a:gd name="connsiteX11" fmla="*/ 95251 w 292100"/>
                  <a:gd name="connsiteY11" fmla="*/ 2727325 h 7318375"/>
                  <a:gd name="connsiteX12" fmla="*/ 76200 w 292100"/>
                  <a:gd name="connsiteY12" fmla="*/ 1978025 h 7318375"/>
                  <a:gd name="connsiteX13" fmla="*/ 38100 w 292100"/>
                  <a:gd name="connsiteY13" fmla="*/ 704850 h 7318375"/>
                  <a:gd name="connsiteX14" fmla="*/ 28575 w 292100"/>
                  <a:gd name="connsiteY14" fmla="*/ 333375 h 7318375"/>
                  <a:gd name="connsiteX15" fmla="*/ 47625 w 292100"/>
                  <a:gd name="connsiteY15" fmla="*/ 0 h 7318375"/>
                  <a:gd name="connsiteX16" fmla="*/ 0 w 292100"/>
                  <a:gd name="connsiteY16" fmla="*/ 361950 h 7318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2100" h="7318375">
                    <a:moveTo>
                      <a:pt x="0" y="361950"/>
                    </a:moveTo>
                    <a:lnTo>
                      <a:pt x="38100" y="1533525"/>
                    </a:lnTo>
                    <a:lnTo>
                      <a:pt x="76200" y="2771775"/>
                    </a:lnTo>
                    <a:lnTo>
                      <a:pt x="254000" y="5121275"/>
                    </a:lnTo>
                    <a:lnTo>
                      <a:pt x="190500" y="6153150"/>
                    </a:lnTo>
                    <a:lnTo>
                      <a:pt x="180975" y="6238875"/>
                    </a:lnTo>
                    <a:lnTo>
                      <a:pt x="276225" y="7305675"/>
                    </a:lnTo>
                    <a:lnTo>
                      <a:pt x="292100" y="7318375"/>
                    </a:lnTo>
                    <a:lnTo>
                      <a:pt x="203200" y="6273800"/>
                    </a:lnTo>
                    <a:lnTo>
                      <a:pt x="279400" y="5108575"/>
                    </a:lnTo>
                    <a:lnTo>
                      <a:pt x="171450" y="3790950"/>
                    </a:lnTo>
                    <a:cubicBezTo>
                      <a:pt x="154517" y="3436408"/>
                      <a:pt x="112184" y="3081867"/>
                      <a:pt x="95251" y="2727325"/>
                    </a:cubicBezTo>
                    <a:cubicBezTo>
                      <a:pt x="95251" y="2478617"/>
                      <a:pt x="76200" y="2226733"/>
                      <a:pt x="76200" y="1978025"/>
                    </a:cubicBezTo>
                    <a:lnTo>
                      <a:pt x="38100" y="704850"/>
                    </a:lnTo>
                    <a:lnTo>
                      <a:pt x="28575" y="333375"/>
                    </a:lnTo>
                    <a:lnTo>
                      <a:pt x="47625" y="0"/>
                    </a:lnTo>
                    <a:lnTo>
                      <a:pt x="0" y="36195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41" name="Freihandform: Form 1040">
                <a:extLst>
                  <a:ext uri="{FF2B5EF4-FFF2-40B4-BE49-F238E27FC236}">
                    <a16:creationId xmlns:a16="http://schemas.microsoft.com/office/drawing/2014/main" id="{62FDE384-C25D-4F4D-A3E1-11B94B9696BD}"/>
                  </a:ext>
                </a:extLst>
              </p:cNvPr>
              <p:cNvSpPr/>
              <p:nvPr/>
            </p:nvSpPr>
            <p:spPr>
              <a:xfrm>
                <a:off x="2366275" y="-419100"/>
                <a:ext cx="139700" cy="7728460"/>
              </a:xfrm>
              <a:custGeom>
                <a:avLst/>
                <a:gdLst>
                  <a:gd name="connsiteX0" fmla="*/ 0 w 171450"/>
                  <a:gd name="connsiteY0" fmla="*/ 152400 h 7448550"/>
                  <a:gd name="connsiteX1" fmla="*/ 9525 w 171450"/>
                  <a:gd name="connsiteY1" fmla="*/ 866775 h 7448550"/>
                  <a:gd name="connsiteX2" fmla="*/ 85725 w 171450"/>
                  <a:gd name="connsiteY2" fmla="*/ 2714625 h 7448550"/>
                  <a:gd name="connsiteX3" fmla="*/ 76200 w 171450"/>
                  <a:gd name="connsiteY3" fmla="*/ 4343400 h 7448550"/>
                  <a:gd name="connsiteX4" fmla="*/ 104775 w 171450"/>
                  <a:gd name="connsiteY4" fmla="*/ 6334125 h 7448550"/>
                  <a:gd name="connsiteX5" fmla="*/ 104775 w 171450"/>
                  <a:gd name="connsiteY5" fmla="*/ 6438900 h 7448550"/>
                  <a:gd name="connsiteX6" fmla="*/ 47625 w 171450"/>
                  <a:gd name="connsiteY6" fmla="*/ 7277100 h 7448550"/>
                  <a:gd name="connsiteX7" fmla="*/ 66675 w 171450"/>
                  <a:gd name="connsiteY7" fmla="*/ 7448550 h 7448550"/>
                  <a:gd name="connsiteX8" fmla="*/ 171450 w 171450"/>
                  <a:gd name="connsiteY8" fmla="*/ 7400925 h 7448550"/>
                  <a:gd name="connsiteX9" fmla="*/ 85725 w 171450"/>
                  <a:gd name="connsiteY9" fmla="*/ 7286625 h 7448550"/>
                  <a:gd name="connsiteX10" fmla="*/ 142875 w 171450"/>
                  <a:gd name="connsiteY10" fmla="*/ 6410325 h 7448550"/>
                  <a:gd name="connsiteX11" fmla="*/ 123825 w 171450"/>
                  <a:gd name="connsiteY11" fmla="*/ 5791200 h 7448550"/>
                  <a:gd name="connsiteX12" fmla="*/ 161925 w 171450"/>
                  <a:gd name="connsiteY12" fmla="*/ 4829175 h 7448550"/>
                  <a:gd name="connsiteX13" fmla="*/ 104775 w 171450"/>
                  <a:gd name="connsiteY13" fmla="*/ 4057650 h 7448550"/>
                  <a:gd name="connsiteX14" fmla="*/ 123825 w 171450"/>
                  <a:gd name="connsiteY14" fmla="*/ 3038475 h 7448550"/>
                  <a:gd name="connsiteX15" fmla="*/ 104775 w 171450"/>
                  <a:gd name="connsiteY15" fmla="*/ 1866900 h 7448550"/>
                  <a:gd name="connsiteX16" fmla="*/ 57150 w 171450"/>
                  <a:gd name="connsiteY16" fmla="*/ 685800 h 7448550"/>
                  <a:gd name="connsiteX17" fmla="*/ 152400 w 171450"/>
                  <a:gd name="connsiteY17" fmla="*/ 0 h 7448550"/>
                  <a:gd name="connsiteX18" fmla="*/ 0 w 171450"/>
                  <a:gd name="connsiteY18" fmla="*/ 152400 h 7448550"/>
                  <a:gd name="connsiteX0" fmla="*/ 44450 w 161925"/>
                  <a:gd name="connsiteY0" fmla="*/ 142875 h 7448550"/>
                  <a:gd name="connsiteX1" fmla="*/ 0 w 161925"/>
                  <a:gd name="connsiteY1" fmla="*/ 866775 h 7448550"/>
                  <a:gd name="connsiteX2" fmla="*/ 76200 w 161925"/>
                  <a:gd name="connsiteY2" fmla="*/ 2714625 h 7448550"/>
                  <a:gd name="connsiteX3" fmla="*/ 66675 w 161925"/>
                  <a:gd name="connsiteY3" fmla="*/ 4343400 h 7448550"/>
                  <a:gd name="connsiteX4" fmla="*/ 95250 w 161925"/>
                  <a:gd name="connsiteY4" fmla="*/ 6334125 h 7448550"/>
                  <a:gd name="connsiteX5" fmla="*/ 95250 w 161925"/>
                  <a:gd name="connsiteY5" fmla="*/ 6438900 h 7448550"/>
                  <a:gd name="connsiteX6" fmla="*/ 38100 w 161925"/>
                  <a:gd name="connsiteY6" fmla="*/ 7277100 h 7448550"/>
                  <a:gd name="connsiteX7" fmla="*/ 57150 w 161925"/>
                  <a:gd name="connsiteY7" fmla="*/ 7448550 h 7448550"/>
                  <a:gd name="connsiteX8" fmla="*/ 161925 w 161925"/>
                  <a:gd name="connsiteY8" fmla="*/ 7400925 h 7448550"/>
                  <a:gd name="connsiteX9" fmla="*/ 76200 w 161925"/>
                  <a:gd name="connsiteY9" fmla="*/ 7286625 h 7448550"/>
                  <a:gd name="connsiteX10" fmla="*/ 133350 w 161925"/>
                  <a:gd name="connsiteY10" fmla="*/ 6410325 h 7448550"/>
                  <a:gd name="connsiteX11" fmla="*/ 114300 w 161925"/>
                  <a:gd name="connsiteY11" fmla="*/ 5791200 h 7448550"/>
                  <a:gd name="connsiteX12" fmla="*/ 152400 w 161925"/>
                  <a:gd name="connsiteY12" fmla="*/ 4829175 h 7448550"/>
                  <a:gd name="connsiteX13" fmla="*/ 95250 w 161925"/>
                  <a:gd name="connsiteY13" fmla="*/ 4057650 h 7448550"/>
                  <a:gd name="connsiteX14" fmla="*/ 114300 w 161925"/>
                  <a:gd name="connsiteY14" fmla="*/ 3038475 h 7448550"/>
                  <a:gd name="connsiteX15" fmla="*/ 95250 w 161925"/>
                  <a:gd name="connsiteY15" fmla="*/ 1866900 h 7448550"/>
                  <a:gd name="connsiteX16" fmla="*/ 47625 w 161925"/>
                  <a:gd name="connsiteY16" fmla="*/ 685800 h 7448550"/>
                  <a:gd name="connsiteX17" fmla="*/ 142875 w 161925"/>
                  <a:gd name="connsiteY17" fmla="*/ 0 h 7448550"/>
                  <a:gd name="connsiteX18" fmla="*/ 44450 w 161925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53975 w 139700"/>
                  <a:gd name="connsiteY2" fmla="*/ 2714625 h 7448550"/>
                  <a:gd name="connsiteX3" fmla="*/ 44450 w 139700"/>
                  <a:gd name="connsiteY3" fmla="*/ 4343400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92075 w 139700"/>
                  <a:gd name="connsiteY11" fmla="*/ 5791200 h 7448550"/>
                  <a:gd name="connsiteX12" fmla="*/ 130175 w 139700"/>
                  <a:gd name="connsiteY12" fmla="*/ 4829175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44450 w 139700"/>
                  <a:gd name="connsiteY3" fmla="*/ 4343400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92075 w 139700"/>
                  <a:gd name="connsiteY11" fmla="*/ 5791200 h 7448550"/>
                  <a:gd name="connsiteX12" fmla="*/ 130175 w 139700"/>
                  <a:gd name="connsiteY12" fmla="*/ 4829175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92075 w 139700"/>
                  <a:gd name="connsiteY11" fmla="*/ 5791200 h 7448550"/>
                  <a:gd name="connsiteX12" fmla="*/ 130175 w 139700"/>
                  <a:gd name="connsiteY12" fmla="*/ 4829175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92075 w 139700"/>
                  <a:gd name="connsiteY11" fmla="*/ 5791200 h 7448550"/>
                  <a:gd name="connsiteX12" fmla="*/ 73025 w 139700"/>
                  <a:gd name="connsiteY12" fmla="*/ 4826000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82550 w 139700"/>
                  <a:gd name="connsiteY11" fmla="*/ 5791200 h 7448550"/>
                  <a:gd name="connsiteX12" fmla="*/ 73025 w 139700"/>
                  <a:gd name="connsiteY12" fmla="*/ 4826000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66675 w 139700"/>
                  <a:gd name="connsiteY5" fmla="*/ 6683375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82550 w 139700"/>
                  <a:gd name="connsiteY11" fmla="*/ 5791200 h 7448550"/>
                  <a:gd name="connsiteX12" fmla="*/ 73025 w 139700"/>
                  <a:gd name="connsiteY12" fmla="*/ 4826000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66675 w 139700"/>
                  <a:gd name="connsiteY5" fmla="*/ 6683375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92075 w 139700"/>
                  <a:gd name="connsiteY10" fmla="*/ 6407150 h 7448550"/>
                  <a:gd name="connsiteX11" fmla="*/ 82550 w 139700"/>
                  <a:gd name="connsiteY11" fmla="*/ 5791200 h 7448550"/>
                  <a:gd name="connsiteX12" fmla="*/ 73025 w 139700"/>
                  <a:gd name="connsiteY12" fmla="*/ 4826000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9700" h="7448550">
                    <a:moveTo>
                      <a:pt x="22225" y="142875"/>
                    </a:moveTo>
                    <a:lnTo>
                      <a:pt x="0" y="866775"/>
                    </a:lnTo>
                    <a:lnTo>
                      <a:pt x="73025" y="2714625"/>
                    </a:lnTo>
                    <a:lnTo>
                      <a:pt x="53975" y="4225925"/>
                    </a:lnTo>
                    <a:lnTo>
                      <a:pt x="73025" y="6334125"/>
                    </a:lnTo>
                    <a:lnTo>
                      <a:pt x="66675" y="6683375"/>
                    </a:lnTo>
                    <a:lnTo>
                      <a:pt x="15875" y="7277100"/>
                    </a:lnTo>
                    <a:lnTo>
                      <a:pt x="34925" y="7448550"/>
                    </a:lnTo>
                    <a:lnTo>
                      <a:pt x="139700" y="7400925"/>
                    </a:lnTo>
                    <a:lnTo>
                      <a:pt x="53975" y="7286625"/>
                    </a:lnTo>
                    <a:lnTo>
                      <a:pt x="92075" y="6407150"/>
                    </a:lnTo>
                    <a:lnTo>
                      <a:pt x="82550" y="5791200"/>
                    </a:lnTo>
                    <a:lnTo>
                      <a:pt x="73025" y="4826000"/>
                    </a:lnTo>
                    <a:lnTo>
                      <a:pt x="73025" y="4057650"/>
                    </a:lnTo>
                    <a:lnTo>
                      <a:pt x="92075" y="3038475"/>
                    </a:lnTo>
                    <a:lnTo>
                      <a:pt x="73025" y="1866900"/>
                    </a:lnTo>
                    <a:lnTo>
                      <a:pt x="25400" y="685800"/>
                    </a:lnTo>
                    <a:lnTo>
                      <a:pt x="120650" y="0"/>
                    </a:lnTo>
                    <a:lnTo>
                      <a:pt x="22225" y="142875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776" name="Picture 2" descr="Bildergebnis fÃ¼r holzmaserung">
                <a:extLst>
                  <a:ext uri="{FF2B5EF4-FFF2-40B4-BE49-F238E27FC236}">
                    <a16:creationId xmlns:a16="http://schemas.microsoft.com/office/drawing/2014/main" id="{3D25D6D1-9044-40A3-A4A4-B12C1A97015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667" t="8003" r="667" b="72420"/>
              <a:stretch/>
            </p:blipFill>
            <p:spPr bwMode="auto">
              <a:xfrm rot="5400000">
                <a:off x="-47634" y="3021811"/>
                <a:ext cx="7200842" cy="85252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79" name="Freihandform: Form 778">
                <a:extLst>
                  <a:ext uri="{FF2B5EF4-FFF2-40B4-BE49-F238E27FC236}">
                    <a16:creationId xmlns:a16="http://schemas.microsoft.com/office/drawing/2014/main" id="{C4F28CA9-5DCB-4764-9DCA-28D94F0B9970}"/>
                  </a:ext>
                </a:extLst>
              </p:cNvPr>
              <p:cNvSpPr/>
              <p:nvPr/>
            </p:nvSpPr>
            <p:spPr>
              <a:xfrm>
                <a:off x="2354477" y="-369996"/>
                <a:ext cx="139700" cy="7728460"/>
              </a:xfrm>
              <a:custGeom>
                <a:avLst/>
                <a:gdLst>
                  <a:gd name="connsiteX0" fmla="*/ 0 w 171450"/>
                  <a:gd name="connsiteY0" fmla="*/ 152400 h 7448550"/>
                  <a:gd name="connsiteX1" fmla="*/ 9525 w 171450"/>
                  <a:gd name="connsiteY1" fmla="*/ 866775 h 7448550"/>
                  <a:gd name="connsiteX2" fmla="*/ 85725 w 171450"/>
                  <a:gd name="connsiteY2" fmla="*/ 2714625 h 7448550"/>
                  <a:gd name="connsiteX3" fmla="*/ 76200 w 171450"/>
                  <a:gd name="connsiteY3" fmla="*/ 4343400 h 7448550"/>
                  <a:gd name="connsiteX4" fmla="*/ 104775 w 171450"/>
                  <a:gd name="connsiteY4" fmla="*/ 6334125 h 7448550"/>
                  <a:gd name="connsiteX5" fmla="*/ 104775 w 171450"/>
                  <a:gd name="connsiteY5" fmla="*/ 6438900 h 7448550"/>
                  <a:gd name="connsiteX6" fmla="*/ 47625 w 171450"/>
                  <a:gd name="connsiteY6" fmla="*/ 7277100 h 7448550"/>
                  <a:gd name="connsiteX7" fmla="*/ 66675 w 171450"/>
                  <a:gd name="connsiteY7" fmla="*/ 7448550 h 7448550"/>
                  <a:gd name="connsiteX8" fmla="*/ 171450 w 171450"/>
                  <a:gd name="connsiteY8" fmla="*/ 7400925 h 7448550"/>
                  <a:gd name="connsiteX9" fmla="*/ 85725 w 171450"/>
                  <a:gd name="connsiteY9" fmla="*/ 7286625 h 7448550"/>
                  <a:gd name="connsiteX10" fmla="*/ 142875 w 171450"/>
                  <a:gd name="connsiteY10" fmla="*/ 6410325 h 7448550"/>
                  <a:gd name="connsiteX11" fmla="*/ 123825 w 171450"/>
                  <a:gd name="connsiteY11" fmla="*/ 5791200 h 7448550"/>
                  <a:gd name="connsiteX12" fmla="*/ 161925 w 171450"/>
                  <a:gd name="connsiteY12" fmla="*/ 4829175 h 7448550"/>
                  <a:gd name="connsiteX13" fmla="*/ 104775 w 171450"/>
                  <a:gd name="connsiteY13" fmla="*/ 4057650 h 7448550"/>
                  <a:gd name="connsiteX14" fmla="*/ 123825 w 171450"/>
                  <a:gd name="connsiteY14" fmla="*/ 3038475 h 7448550"/>
                  <a:gd name="connsiteX15" fmla="*/ 104775 w 171450"/>
                  <a:gd name="connsiteY15" fmla="*/ 1866900 h 7448550"/>
                  <a:gd name="connsiteX16" fmla="*/ 57150 w 171450"/>
                  <a:gd name="connsiteY16" fmla="*/ 685800 h 7448550"/>
                  <a:gd name="connsiteX17" fmla="*/ 152400 w 171450"/>
                  <a:gd name="connsiteY17" fmla="*/ 0 h 7448550"/>
                  <a:gd name="connsiteX18" fmla="*/ 0 w 171450"/>
                  <a:gd name="connsiteY18" fmla="*/ 152400 h 7448550"/>
                  <a:gd name="connsiteX0" fmla="*/ 44450 w 161925"/>
                  <a:gd name="connsiteY0" fmla="*/ 142875 h 7448550"/>
                  <a:gd name="connsiteX1" fmla="*/ 0 w 161925"/>
                  <a:gd name="connsiteY1" fmla="*/ 866775 h 7448550"/>
                  <a:gd name="connsiteX2" fmla="*/ 76200 w 161925"/>
                  <a:gd name="connsiteY2" fmla="*/ 2714625 h 7448550"/>
                  <a:gd name="connsiteX3" fmla="*/ 66675 w 161925"/>
                  <a:gd name="connsiteY3" fmla="*/ 4343400 h 7448550"/>
                  <a:gd name="connsiteX4" fmla="*/ 95250 w 161925"/>
                  <a:gd name="connsiteY4" fmla="*/ 6334125 h 7448550"/>
                  <a:gd name="connsiteX5" fmla="*/ 95250 w 161925"/>
                  <a:gd name="connsiteY5" fmla="*/ 6438900 h 7448550"/>
                  <a:gd name="connsiteX6" fmla="*/ 38100 w 161925"/>
                  <a:gd name="connsiteY6" fmla="*/ 7277100 h 7448550"/>
                  <a:gd name="connsiteX7" fmla="*/ 57150 w 161925"/>
                  <a:gd name="connsiteY7" fmla="*/ 7448550 h 7448550"/>
                  <a:gd name="connsiteX8" fmla="*/ 161925 w 161925"/>
                  <a:gd name="connsiteY8" fmla="*/ 7400925 h 7448550"/>
                  <a:gd name="connsiteX9" fmla="*/ 76200 w 161925"/>
                  <a:gd name="connsiteY9" fmla="*/ 7286625 h 7448550"/>
                  <a:gd name="connsiteX10" fmla="*/ 133350 w 161925"/>
                  <a:gd name="connsiteY10" fmla="*/ 6410325 h 7448550"/>
                  <a:gd name="connsiteX11" fmla="*/ 114300 w 161925"/>
                  <a:gd name="connsiteY11" fmla="*/ 5791200 h 7448550"/>
                  <a:gd name="connsiteX12" fmla="*/ 152400 w 161925"/>
                  <a:gd name="connsiteY12" fmla="*/ 4829175 h 7448550"/>
                  <a:gd name="connsiteX13" fmla="*/ 95250 w 161925"/>
                  <a:gd name="connsiteY13" fmla="*/ 4057650 h 7448550"/>
                  <a:gd name="connsiteX14" fmla="*/ 114300 w 161925"/>
                  <a:gd name="connsiteY14" fmla="*/ 3038475 h 7448550"/>
                  <a:gd name="connsiteX15" fmla="*/ 95250 w 161925"/>
                  <a:gd name="connsiteY15" fmla="*/ 1866900 h 7448550"/>
                  <a:gd name="connsiteX16" fmla="*/ 47625 w 161925"/>
                  <a:gd name="connsiteY16" fmla="*/ 685800 h 7448550"/>
                  <a:gd name="connsiteX17" fmla="*/ 142875 w 161925"/>
                  <a:gd name="connsiteY17" fmla="*/ 0 h 7448550"/>
                  <a:gd name="connsiteX18" fmla="*/ 44450 w 161925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53975 w 139700"/>
                  <a:gd name="connsiteY2" fmla="*/ 2714625 h 7448550"/>
                  <a:gd name="connsiteX3" fmla="*/ 44450 w 139700"/>
                  <a:gd name="connsiteY3" fmla="*/ 4343400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92075 w 139700"/>
                  <a:gd name="connsiteY11" fmla="*/ 5791200 h 7448550"/>
                  <a:gd name="connsiteX12" fmla="*/ 130175 w 139700"/>
                  <a:gd name="connsiteY12" fmla="*/ 4829175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44450 w 139700"/>
                  <a:gd name="connsiteY3" fmla="*/ 4343400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92075 w 139700"/>
                  <a:gd name="connsiteY11" fmla="*/ 5791200 h 7448550"/>
                  <a:gd name="connsiteX12" fmla="*/ 130175 w 139700"/>
                  <a:gd name="connsiteY12" fmla="*/ 4829175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92075 w 139700"/>
                  <a:gd name="connsiteY11" fmla="*/ 5791200 h 7448550"/>
                  <a:gd name="connsiteX12" fmla="*/ 130175 w 139700"/>
                  <a:gd name="connsiteY12" fmla="*/ 4829175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92075 w 139700"/>
                  <a:gd name="connsiteY11" fmla="*/ 5791200 h 7448550"/>
                  <a:gd name="connsiteX12" fmla="*/ 73025 w 139700"/>
                  <a:gd name="connsiteY12" fmla="*/ 4826000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73025 w 139700"/>
                  <a:gd name="connsiteY5" fmla="*/ 6438900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82550 w 139700"/>
                  <a:gd name="connsiteY11" fmla="*/ 5791200 h 7448550"/>
                  <a:gd name="connsiteX12" fmla="*/ 73025 w 139700"/>
                  <a:gd name="connsiteY12" fmla="*/ 4826000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66675 w 139700"/>
                  <a:gd name="connsiteY5" fmla="*/ 6683375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111125 w 139700"/>
                  <a:gd name="connsiteY10" fmla="*/ 6410325 h 7448550"/>
                  <a:gd name="connsiteX11" fmla="*/ 82550 w 139700"/>
                  <a:gd name="connsiteY11" fmla="*/ 5791200 h 7448550"/>
                  <a:gd name="connsiteX12" fmla="*/ 73025 w 139700"/>
                  <a:gd name="connsiteY12" fmla="*/ 4826000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  <a:gd name="connsiteX0" fmla="*/ 22225 w 139700"/>
                  <a:gd name="connsiteY0" fmla="*/ 142875 h 7448550"/>
                  <a:gd name="connsiteX1" fmla="*/ 0 w 139700"/>
                  <a:gd name="connsiteY1" fmla="*/ 866775 h 7448550"/>
                  <a:gd name="connsiteX2" fmla="*/ 73025 w 139700"/>
                  <a:gd name="connsiteY2" fmla="*/ 2714625 h 7448550"/>
                  <a:gd name="connsiteX3" fmla="*/ 53975 w 139700"/>
                  <a:gd name="connsiteY3" fmla="*/ 4225925 h 7448550"/>
                  <a:gd name="connsiteX4" fmla="*/ 73025 w 139700"/>
                  <a:gd name="connsiteY4" fmla="*/ 6334125 h 7448550"/>
                  <a:gd name="connsiteX5" fmla="*/ 66675 w 139700"/>
                  <a:gd name="connsiteY5" fmla="*/ 6683375 h 7448550"/>
                  <a:gd name="connsiteX6" fmla="*/ 15875 w 139700"/>
                  <a:gd name="connsiteY6" fmla="*/ 7277100 h 7448550"/>
                  <a:gd name="connsiteX7" fmla="*/ 34925 w 139700"/>
                  <a:gd name="connsiteY7" fmla="*/ 7448550 h 7448550"/>
                  <a:gd name="connsiteX8" fmla="*/ 139700 w 139700"/>
                  <a:gd name="connsiteY8" fmla="*/ 7400925 h 7448550"/>
                  <a:gd name="connsiteX9" fmla="*/ 53975 w 139700"/>
                  <a:gd name="connsiteY9" fmla="*/ 7286625 h 7448550"/>
                  <a:gd name="connsiteX10" fmla="*/ 92075 w 139700"/>
                  <a:gd name="connsiteY10" fmla="*/ 6407150 h 7448550"/>
                  <a:gd name="connsiteX11" fmla="*/ 82550 w 139700"/>
                  <a:gd name="connsiteY11" fmla="*/ 5791200 h 7448550"/>
                  <a:gd name="connsiteX12" fmla="*/ 73025 w 139700"/>
                  <a:gd name="connsiteY12" fmla="*/ 4826000 h 7448550"/>
                  <a:gd name="connsiteX13" fmla="*/ 73025 w 139700"/>
                  <a:gd name="connsiteY13" fmla="*/ 4057650 h 7448550"/>
                  <a:gd name="connsiteX14" fmla="*/ 92075 w 139700"/>
                  <a:gd name="connsiteY14" fmla="*/ 3038475 h 7448550"/>
                  <a:gd name="connsiteX15" fmla="*/ 73025 w 139700"/>
                  <a:gd name="connsiteY15" fmla="*/ 1866900 h 7448550"/>
                  <a:gd name="connsiteX16" fmla="*/ 25400 w 139700"/>
                  <a:gd name="connsiteY16" fmla="*/ 685800 h 7448550"/>
                  <a:gd name="connsiteX17" fmla="*/ 120650 w 139700"/>
                  <a:gd name="connsiteY17" fmla="*/ 0 h 7448550"/>
                  <a:gd name="connsiteX18" fmla="*/ 22225 w 139700"/>
                  <a:gd name="connsiteY18" fmla="*/ 142875 h 7448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9700" h="7448550">
                    <a:moveTo>
                      <a:pt x="22225" y="142875"/>
                    </a:moveTo>
                    <a:lnTo>
                      <a:pt x="0" y="866775"/>
                    </a:lnTo>
                    <a:lnTo>
                      <a:pt x="73025" y="2714625"/>
                    </a:lnTo>
                    <a:lnTo>
                      <a:pt x="53975" y="4225925"/>
                    </a:lnTo>
                    <a:lnTo>
                      <a:pt x="73025" y="6334125"/>
                    </a:lnTo>
                    <a:lnTo>
                      <a:pt x="66675" y="6683375"/>
                    </a:lnTo>
                    <a:lnTo>
                      <a:pt x="15875" y="7277100"/>
                    </a:lnTo>
                    <a:lnTo>
                      <a:pt x="34925" y="7448550"/>
                    </a:lnTo>
                    <a:lnTo>
                      <a:pt x="139700" y="7400925"/>
                    </a:lnTo>
                    <a:lnTo>
                      <a:pt x="53975" y="7286625"/>
                    </a:lnTo>
                    <a:lnTo>
                      <a:pt x="92075" y="6407150"/>
                    </a:lnTo>
                    <a:lnTo>
                      <a:pt x="82550" y="5791200"/>
                    </a:lnTo>
                    <a:lnTo>
                      <a:pt x="73025" y="4826000"/>
                    </a:lnTo>
                    <a:lnTo>
                      <a:pt x="73025" y="4057650"/>
                    </a:lnTo>
                    <a:lnTo>
                      <a:pt x="92075" y="3038475"/>
                    </a:lnTo>
                    <a:lnTo>
                      <a:pt x="73025" y="1866900"/>
                    </a:lnTo>
                    <a:lnTo>
                      <a:pt x="25400" y="685800"/>
                    </a:lnTo>
                    <a:lnTo>
                      <a:pt x="120650" y="0"/>
                    </a:lnTo>
                    <a:lnTo>
                      <a:pt x="22225" y="142875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38" name="Gruppieren 1037">
              <a:extLst>
                <a:ext uri="{FF2B5EF4-FFF2-40B4-BE49-F238E27FC236}">
                  <a16:creationId xmlns:a16="http://schemas.microsoft.com/office/drawing/2014/main" id="{798D689E-A07E-46BA-9196-812838FC5DAD}"/>
                </a:ext>
              </a:extLst>
            </p:cNvPr>
            <p:cNvGrpSpPr/>
            <p:nvPr/>
          </p:nvGrpSpPr>
          <p:grpSpPr>
            <a:xfrm>
              <a:off x="3978799" y="5953053"/>
              <a:ext cx="5113334" cy="918362"/>
              <a:chOff x="3633958" y="6067634"/>
              <a:chExt cx="5113334" cy="918362"/>
            </a:xfrm>
          </p:grpSpPr>
          <p:pic>
            <p:nvPicPr>
              <p:cNvPr id="728" name="Grafik 727">
                <a:extLst>
                  <a:ext uri="{FF2B5EF4-FFF2-40B4-BE49-F238E27FC236}">
                    <a16:creationId xmlns:a16="http://schemas.microsoft.com/office/drawing/2014/main" id="{523C29EF-422A-444A-82F4-6A82C24BFCE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463" t="6063" r="31974" b="32704"/>
              <a:stretch/>
            </p:blipFill>
            <p:spPr>
              <a:xfrm>
                <a:off x="3633958" y="6067634"/>
                <a:ext cx="5113334" cy="917457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grpSp>
            <p:nvGrpSpPr>
              <p:cNvPr id="699" name="Gruppieren 698">
                <a:extLst>
                  <a:ext uri="{FF2B5EF4-FFF2-40B4-BE49-F238E27FC236}">
                    <a16:creationId xmlns:a16="http://schemas.microsoft.com/office/drawing/2014/main" id="{5BCA4373-610E-4ABB-B5A8-2C23441794FC}"/>
                  </a:ext>
                </a:extLst>
              </p:cNvPr>
              <p:cNvGrpSpPr/>
              <p:nvPr/>
            </p:nvGrpSpPr>
            <p:grpSpPr>
              <a:xfrm rot="5400000">
                <a:off x="7472755" y="6084843"/>
                <a:ext cx="888704" cy="888290"/>
                <a:chOff x="950848" y="4379175"/>
                <a:chExt cx="1173226" cy="1172678"/>
              </a:xfrm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700" name="Rechteck 537">
                  <a:extLst>
                    <a:ext uri="{FF2B5EF4-FFF2-40B4-BE49-F238E27FC236}">
                      <a16:creationId xmlns:a16="http://schemas.microsoft.com/office/drawing/2014/main" id="{C0270616-FE80-4E39-BE9D-EDB4D48E8291}"/>
                    </a:ext>
                  </a:extLst>
                </p:cNvPr>
                <p:cNvSpPr/>
                <p:nvPr/>
              </p:nvSpPr>
              <p:spPr>
                <a:xfrm>
                  <a:off x="950848" y="4379175"/>
                  <a:ext cx="1173226" cy="1172678"/>
                </a:xfrm>
                <a:custGeom>
                  <a:avLst/>
                  <a:gdLst>
                    <a:gd name="connsiteX0" fmla="*/ 0 w 1052723"/>
                    <a:gd name="connsiteY0" fmla="*/ 0 h 1052723"/>
                    <a:gd name="connsiteX1" fmla="*/ 1052723 w 1052723"/>
                    <a:gd name="connsiteY1" fmla="*/ 0 h 1052723"/>
                    <a:gd name="connsiteX2" fmla="*/ 1052723 w 1052723"/>
                    <a:gd name="connsiteY2" fmla="*/ 1052723 h 1052723"/>
                    <a:gd name="connsiteX3" fmla="*/ 0 w 1052723"/>
                    <a:gd name="connsiteY3" fmla="*/ 1052723 h 1052723"/>
                    <a:gd name="connsiteX4" fmla="*/ 0 w 1052723"/>
                    <a:gd name="connsiteY4" fmla="*/ 0 h 1052723"/>
                    <a:gd name="connsiteX0" fmla="*/ 0 w 1052723"/>
                    <a:gd name="connsiteY0" fmla="*/ 72661 h 1125384"/>
                    <a:gd name="connsiteX1" fmla="*/ 520161 w 1052723"/>
                    <a:gd name="connsiteY1" fmla="*/ 0 h 1125384"/>
                    <a:gd name="connsiteX2" fmla="*/ 1052723 w 1052723"/>
                    <a:gd name="connsiteY2" fmla="*/ 72661 h 1125384"/>
                    <a:gd name="connsiteX3" fmla="*/ 1052723 w 1052723"/>
                    <a:gd name="connsiteY3" fmla="*/ 1125384 h 1125384"/>
                    <a:gd name="connsiteX4" fmla="*/ 0 w 1052723"/>
                    <a:gd name="connsiteY4" fmla="*/ 1125384 h 1125384"/>
                    <a:gd name="connsiteX5" fmla="*/ 0 w 1052723"/>
                    <a:gd name="connsiteY5" fmla="*/ 72661 h 1125384"/>
                    <a:gd name="connsiteX0" fmla="*/ 0 w 1052723"/>
                    <a:gd name="connsiteY0" fmla="*/ 73969 h 1126692"/>
                    <a:gd name="connsiteX1" fmla="*/ 520161 w 1052723"/>
                    <a:gd name="connsiteY1" fmla="*/ 1308 h 1126692"/>
                    <a:gd name="connsiteX2" fmla="*/ 1052723 w 1052723"/>
                    <a:gd name="connsiteY2" fmla="*/ 73969 h 1126692"/>
                    <a:gd name="connsiteX3" fmla="*/ 1052723 w 1052723"/>
                    <a:gd name="connsiteY3" fmla="*/ 1126692 h 1126692"/>
                    <a:gd name="connsiteX4" fmla="*/ 0 w 1052723"/>
                    <a:gd name="connsiteY4" fmla="*/ 1126692 h 1126692"/>
                    <a:gd name="connsiteX5" fmla="*/ 0 w 1052723"/>
                    <a:gd name="connsiteY5" fmla="*/ 73969 h 1126692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62666 h 1115389"/>
                    <a:gd name="connsiteX1" fmla="*/ 520161 w 1052723"/>
                    <a:gd name="connsiteY1" fmla="*/ 24930 h 1115389"/>
                    <a:gd name="connsiteX2" fmla="*/ 1052723 w 1052723"/>
                    <a:gd name="connsiteY2" fmla="*/ 62666 h 1115389"/>
                    <a:gd name="connsiteX3" fmla="*/ 1052723 w 1052723"/>
                    <a:gd name="connsiteY3" fmla="*/ 1115389 h 1115389"/>
                    <a:gd name="connsiteX4" fmla="*/ 0 w 1052723"/>
                    <a:gd name="connsiteY4" fmla="*/ 1115389 h 1115389"/>
                    <a:gd name="connsiteX5" fmla="*/ 0 w 1052723"/>
                    <a:gd name="connsiteY5" fmla="*/ 62666 h 1115389"/>
                    <a:gd name="connsiteX0" fmla="*/ 0 w 1052723"/>
                    <a:gd name="connsiteY0" fmla="*/ 59248 h 1111971"/>
                    <a:gd name="connsiteX1" fmla="*/ 520161 w 1052723"/>
                    <a:gd name="connsiteY1" fmla="*/ 21512 h 1111971"/>
                    <a:gd name="connsiteX2" fmla="*/ 1052723 w 1052723"/>
                    <a:gd name="connsiteY2" fmla="*/ 59248 h 1111971"/>
                    <a:gd name="connsiteX3" fmla="*/ 1052723 w 1052723"/>
                    <a:gd name="connsiteY3" fmla="*/ 1111971 h 1111971"/>
                    <a:gd name="connsiteX4" fmla="*/ 0 w 1052723"/>
                    <a:gd name="connsiteY4" fmla="*/ 1111971 h 1111971"/>
                    <a:gd name="connsiteX5" fmla="*/ 0 w 1052723"/>
                    <a:gd name="connsiteY5" fmla="*/ 59248 h 1111971"/>
                    <a:gd name="connsiteX0" fmla="*/ 0 w 1052723"/>
                    <a:gd name="connsiteY0" fmla="*/ 85035 h 1137758"/>
                    <a:gd name="connsiteX1" fmla="*/ 520161 w 1052723"/>
                    <a:gd name="connsiteY1" fmla="*/ 12374 h 1137758"/>
                    <a:gd name="connsiteX2" fmla="*/ 1052723 w 1052723"/>
                    <a:gd name="connsiteY2" fmla="*/ 85035 h 1137758"/>
                    <a:gd name="connsiteX3" fmla="*/ 1052723 w 1052723"/>
                    <a:gd name="connsiteY3" fmla="*/ 1137758 h 1137758"/>
                    <a:gd name="connsiteX4" fmla="*/ 0 w 1052723"/>
                    <a:gd name="connsiteY4" fmla="*/ 1137758 h 1137758"/>
                    <a:gd name="connsiteX5" fmla="*/ 0 w 1052723"/>
                    <a:gd name="connsiteY5" fmla="*/ 85035 h 1137758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526511 w 1123411"/>
                    <a:gd name="connsiteY5" fmla="*/ 1129451 h 1130884"/>
                    <a:gd name="connsiteX6" fmla="*/ 0 w 1123411"/>
                    <a:gd name="connsiteY6" fmla="*/ 1130884 h 1130884"/>
                    <a:gd name="connsiteX7" fmla="*/ 0 w 1123411"/>
                    <a:gd name="connsiteY7" fmla="*/ 78161 h 1130884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38639 w 1162050"/>
                    <a:gd name="connsiteY0" fmla="*/ 78161 h 1172678"/>
                    <a:gd name="connsiteX1" fmla="*/ 558800 w 1162050"/>
                    <a:gd name="connsiteY1" fmla="*/ 5500 h 1172678"/>
                    <a:gd name="connsiteX2" fmla="*/ 1091362 w 1162050"/>
                    <a:gd name="connsiteY2" fmla="*/ 78161 h 1172678"/>
                    <a:gd name="connsiteX3" fmla="*/ 1162050 w 1162050"/>
                    <a:gd name="connsiteY3" fmla="*/ 589701 h 1172678"/>
                    <a:gd name="connsiteX4" fmla="*/ 1091362 w 1162050"/>
                    <a:gd name="connsiteY4" fmla="*/ 1130884 h 1172678"/>
                    <a:gd name="connsiteX5" fmla="*/ 565150 w 1162050"/>
                    <a:gd name="connsiteY5" fmla="*/ 1167551 h 1172678"/>
                    <a:gd name="connsiteX6" fmla="*/ 38639 w 1162050"/>
                    <a:gd name="connsiteY6" fmla="*/ 1130884 h 1172678"/>
                    <a:gd name="connsiteX7" fmla="*/ 0 w 1162050"/>
                    <a:gd name="connsiteY7" fmla="*/ 589700 h 1172678"/>
                    <a:gd name="connsiteX8" fmla="*/ 38639 w 1162050"/>
                    <a:gd name="connsiteY8" fmla="*/ 78161 h 1172678"/>
                    <a:gd name="connsiteX0" fmla="*/ 40200 w 1163611"/>
                    <a:gd name="connsiteY0" fmla="*/ 78161 h 1172678"/>
                    <a:gd name="connsiteX1" fmla="*/ 560361 w 1163611"/>
                    <a:gd name="connsiteY1" fmla="*/ 5500 h 1172678"/>
                    <a:gd name="connsiteX2" fmla="*/ 1092923 w 1163611"/>
                    <a:gd name="connsiteY2" fmla="*/ 78161 h 1172678"/>
                    <a:gd name="connsiteX3" fmla="*/ 1163611 w 1163611"/>
                    <a:gd name="connsiteY3" fmla="*/ 589701 h 1172678"/>
                    <a:gd name="connsiteX4" fmla="*/ 1092923 w 1163611"/>
                    <a:gd name="connsiteY4" fmla="*/ 1130884 h 1172678"/>
                    <a:gd name="connsiteX5" fmla="*/ 566711 w 1163611"/>
                    <a:gd name="connsiteY5" fmla="*/ 1167551 h 1172678"/>
                    <a:gd name="connsiteX6" fmla="*/ 40200 w 1163611"/>
                    <a:gd name="connsiteY6" fmla="*/ 1130884 h 1172678"/>
                    <a:gd name="connsiteX7" fmla="*/ 1561 w 1163611"/>
                    <a:gd name="connsiteY7" fmla="*/ 589700 h 1172678"/>
                    <a:gd name="connsiteX8" fmla="*/ 40200 w 1163611"/>
                    <a:gd name="connsiteY8" fmla="*/ 78161 h 1172678"/>
                    <a:gd name="connsiteX0" fmla="*/ 45365 w 1168776"/>
                    <a:gd name="connsiteY0" fmla="*/ 78161 h 1172678"/>
                    <a:gd name="connsiteX1" fmla="*/ 565526 w 1168776"/>
                    <a:gd name="connsiteY1" fmla="*/ 5500 h 1172678"/>
                    <a:gd name="connsiteX2" fmla="*/ 1098088 w 1168776"/>
                    <a:gd name="connsiteY2" fmla="*/ 78161 h 1172678"/>
                    <a:gd name="connsiteX3" fmla="*/ 1168776 w 1168776"/>
                    <a:gd name="connsiteY3" fmla="*/ 589701 h 1172678"/>
                    <a:gd name="connsiteX4" fmla="*/ 1098088 w 1168776"/>
                    <a:gd name="connsiteY4" fmla="*/ 1130884 h 1172678"/>
                    <a:gd name="connsiteX5" fmla="*/ 571876 w 1168776"/>
                    <a:gd name="connsiteY5" fmla="*/ 1167551 h 1172678"/>
                    <a:gd name="connsiteX6" fmla="*/ 45365 w 1168776"/>
                    <a:gd name="connsiteY6" fmla="*/ 1130884 h 1172678"/>
                    <a:gd name="connsiteX7" fmla="*/ 6726 w 1168776"/>
                    <a:gd name="connsiteY7" fmla="*/ 589700 h 1172678"/>
                    <a:gd name="connsiteX8" fmla="*/ 45365 w 116877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3226" h="1172678">
                      <a:moveTo>
                        <a:pt x="49815" y="78161"/>
                      </a:moveTo>
                      <a:cubicBezTo>
                        <a:pt x="257069" y="5257"/>
                        <a:pt x="343672" y="2204"/>
                        <a:pt x="569976" y="5500"/>
                      </a:cubicBezTo>
                      <a:cubicBezTo>
                        <a:pt x="788772" y="-8380"/>
                        <a:pt x="956767" y="-34"/>
                        <a:pt x="1102538" y="78161"/>
                      </a:cubicBezTo>
                      <a:cubicBezTo>
                        <a:pt x="1150442" y="300533"/>
                        <a:pt x="1169772" y="376854"/>
                        <a:pt x="1173226" y="589701"/>
                      </a:cubicBezTo>
                      <a:cubicBezTo>
                        <a:pt x="1164480" y="778562"/>
                        <a:pt x="1149384" y="938848"/>
                        <a:pt x="1102538" y="1130884"/>
                      </a:cubicBezTo>
                      <a:cubicBezTo>
                        <a:pt x="869984" y="1168506"/>
                        <a:pt x="751730" y="1180729"/>
                        <a:pt x="576326" y="1167551"/>
                      </a:cubicBezTo>
                      <a:cubicBezTo>
                        <a:pt x="397647" y="1174379"/>
                        <a:pt x="228494" y="1165331"/>
                        <a:pt x="49815" y="1130884"/>
                      </a:cubicBezTo>
                      <a:cubicBezTo>
                        <a:pt x="10477" y="951548"/>
                        <a:pt x="-16161" y="759511"/>
                        <a:pt x="11176" y="589700"/>
                      </a:cubicBezTo>
                      <a:cubicBezTo>
                        <a:pt x="1831" y="400137"/>
                        <a:pt x="14710" y="245499"/>
                        <a:pt x="49815" y="7816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B050A"/>
                    </a:gs>
                    <a:gs pos="100000">
                      <a:srgbClr val="F81D29"/>
                    </a:gs>
                  </a:gsLst>
                  <a:lin ang="2700000" scaled="1"/>
                  <a:tileRect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701" name="Freihandform: Form 700">
                  <a:extLst>
                    <a:ext uri="{FF2B5EF4-FFF2-40B4-BE49-F238E27FC236}">
                      <a16:creationId xmlns:a16="http://schemas.microsoft.com/office/drawing/2014/main" id="{28D86FC4-D0E7-446D-86A1-487ADFAD1182}"/>
                    </a:ext>
                  </a:extLst>
                </p:cNvPr>
                <p:cNvSpPr/>
                <p:nvPr/>
              </p:nvSpPr>
              <p:spPr>
                <a:xfrm>
                  <a:off x="1547813" y="5088731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21432" y="4383"/>
                        <a:pt x="0" y="666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2" name="Freihandform: Form 701">
                  <a:extLst>
                    <a:ext uri="{FF2B5EF4-FFF2-40B4-BE49-F238E27FC236}">
                      <a16:creationId xmlns:a16="http://schemas.microsoft.com/office/drawing/2014/main" id="{E5EE1455-9D72-4B06-9521-E0DFF7048A76}"/>
                    </a:ext>
                  </a:extLst>
                </p:cNvPr>
                <p:cNvSpPr/>
                <p:nvPr/>
              </p:nvSpPr>
              <p:spPr>
                <a:xfrm>
                  <a:off x="1537461" y="4448630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0" y="3333"/>
                        <a:pt x="-19050" y="655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3" name="Freihandform: Form 702">
                  <a:extLst>
                    <a:ext uri="{FF2B5EF4-FFF2-40B4-BE49-F238E27FC236}">
                      <a16:creationId xmlns:a16="http://schemas.microsoft.com/office/drawing/2014/main" id="{AE430BE9-495E-4815-90B3-587466D1B41C}"/>
                    </a:ext>
                  </a:extLst>
                </p:cNvPr>
                <p:cNvSpPr/>
                <p:nvPr/>
              </p:nvSpPr>
              <p:spPr>
                <a:xfrm>
                  <a:off x="1631156" y="4981575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67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4" name="Freihandform: Form 703">
                  <a:extLst>
                    <a:ext uri="{FF2B5EF4-FFF2-40B4-BE49-F238E27FC236}">
                      <a16:creationId xmlns:a16="http://schemas.microsoft.com/office/drawing/2014/main" id="{81AF5122-D045-44D4-AF8B-D682109645CA}"/>
                    </a:ext>
                  </a:extLst>
                </p:cNvPr>
                <p:cNvSpPr/>
                <p:nvPr/>
              </p:nvSpPr>
              <p:spPr>
                <a:xfrm>
                  <a:off x="1004887" y="4980802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14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5" name="Ellipse 704">
                  <a:extLst>
                    <a:ext uri="{FF2B5EF4-FFF2-40B4-BE49-F238E27FC236}">
                      <a16:creationId xmlns:a16="http://schemas.microsoft.com/office/drawing/2014/main" id="{CE2BEAB4-3278-4E0B-AD0D-2E48A56627E5}"/>
                    </a:ext>
                  </a:extLst>
                </p:cNvPr>
                <p:cNvSpPr/>
                <p:nvPr/>
              </p:nvSpPr>
              <p:spPr>
                <a:xfrm>
                  <a:off x="1498924" y="4943181"/>
                  <a:ext cx="90398" cy="90398"/>
                </a:xfrm>
                <a:prstGeom prst="ellipse">
                  <a:avLst/>
                </a:prstGeom>
                <a:gradFill>
                  <a:gsLst>
                    <a:gs pos="0">
                      <a:srgbClr val="ECAF02"/>
                    </a:gs>
                    <a:gs pos="100000">
                      <a:srgbClr val="B08600">
                        <a:alpha val="76000"/>
                      </a:srgbClr>
                    </a:gs>
                  </a:gsLst>
                  <a:lin ang="8100000" scaled="1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6" name="Freihandform: Form 705">
                  <a:extLst>
                    <a:ext uri="{FF2B5EF4-FFF2-40B4-BE49-F238E27FC236}">
                      <a16:creationId xmlns:a16="http://schemas.microsoft.com/office/drawing/2014/main" id="{C864A421-033C-4371-9693-2EA2D3298944}"/>
                    </a:ext>
                  </a:extLst>
                </p:cNvPr>
                <p:cNvSpPr/>
                <p:nvPr/>
              </p:nvSpPr>
              <p:spPr>
                <a:xfrm>
                  <a:off x="1362075" y="5067300"/>
                  <a:ext cx="117475" cy="117475"/>
                </a:xfrm>
                <a:custGeom>
                  <a:avLst/>
                  <a:gdLst>
                    <a:gd name="connsiteX0" fmla="*/ 0 w 117475"/>
                    <a:gd name="connsiteY0" fmla="*/ 117475 h 117475"/>
                    <a:gd name="connsiteX1" fmla="*/ 117475 w 117475"/>
                    <a:gd name="connsiteY1" fmla="*/ 0 h 11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475" h="117475">
                      <a:moveTo>
                        <a:pt x="0" y="117475"/>
                      </a:moveTo>
                      <a:lnTo>
                        <a:pt x="117475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7" name="Freihandform: Form 706">
                  <a:extLst>
                    <a:ext uri="{FF2B5EF4-FFF2-40B4-BE49-F238E27FC236}">
                      <a16:creationId xmlns:a16="http://schemas.microsoft.com/office/drawing/2014/main" id="{747EB650-6EDE-45D1-83C5-08D92333B37D}"/>
                    </a:ext>
                  </a:extLst>
                </p:cNvPr>
                <p:cNvSpPr/>
                <p:nvPr/>
              </p:nvSpPr>
              <p:spPr>
                <a:xfrm>
                  <a:off x="1625600" y="5064125"/>
                  <a:ext cx="104775" cy="104775"/>
                </a:xfrm>
                <a:custGeom>
                  <a:avLst/>
                  <a:gdLst>
                    <a:gd name="connsiteX0" fmla="*/ 104775 w 104775"/>
                    <a:gd name="connsiteY0" fmla="*/ 104775 h 104775"/>
                    <a:gd name="connsiteX1" fmla="*/ 0 w 104775"/>
                    <a:gd name="connsiteY1" fmla="*/ 0 h 10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4775" h="104775">
                      <a:moveTo>
                        <a:pt x="104775" y="10477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8" name="Freihandform: Form 707">
                  <a:extLst>
                    <a:ext uri="{FF2B5EF4-FFF2-40B4-BE49-F238E27FC236}">
                      <a16:creationId xmlns:a16="http://schemas.microsoft.com/office/drawing/2014/main" id="{A07D945B-BE0A-45A7-954B-15DC8A94324A}"/>
                    </a:ext>
                  </a:extLst>
                </p:cNvPr>
                <p:cNvSpPr/>
                <p:nvPr/>
              </p:nvSpPr>
              <p:spPr>
                <a:xfrm>
                  <a:off x="1597025" y="4708525"/>
                  <a:ext cx="123825" cy="206375"/>
                </a:xfrm>
                <a:custGeom>
                  <a:avLst/>
                  <a:gdLst>
                    <a:gd name="connsiteX0" fmla="*/ 123825 w 123825"/>
                    <a:gd name="connsiteY0" fmla="*/ 0 h 206375"/>
                    <a:gd name="connsiteX1" fmla="*/ 0 w 123825"/>
                    <a:gd name="connsiteY1" fmla="*/ 206375 h 20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3825" h="206375">
                      <a:moveTo>
                        <a:pt x="123825" y="0"/>
                      </a:moveTo>
                      <a:lnTo>
                        <a:pt x="0" y="206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9" name="Freihandform: Form 708">
                  <a:extLst>
                    <a:ext uri="{FF2B5EF4-FFF2-40B4-BE49-F238E27FC236}">
                      <a16:creationId xmlns:a16="http://schemas.microsoft.com/office/drawing/2014/main" id="{2259D906-E562-4BA1-A68D-62710AC435F6}"/>
                    </a:ext>
                  </a:extLst>
                </p:cNvPr>
                <p:cNvSpPr/>
                <p:nvPr/>
              </p:nvSpPr>
              <p:spPr>
                <a:xfrm>
                  <a:off x="1334795" y="4843483"/>
                  <a:ext cx="131763" cy="88900"/>
                </a:xfrm>
                <a:custGeom>
                  <a:avLst/>
                  <a:gdLst>
                    <a:gd name="connsiteX0" fmla="*/ 0 w 107950"/>
                    <a:gd name="connsiteY0" fmla="*/ 0 h 69850"/>
                    <a:gd name="connsiteX1" fmla="*/ 107950 w 107950"/>
                    <a:gd name="connsiteY1" fmla="*/ 69850 h 6985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1763" h="88900">
                      <a:moveTo>
                        <a:pt x="0" y="0"/>
                      </a:moveTo>
                      <a:cubicBezTo>
                        <a:pt x="96308" y="51064"/>
                        <a:pt x="87842" y="59267"/>
                        <a:pt x="131763" y="88900"/>
                      </a:cubicBez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0" name="Freihandform: Form 709">
                  <a:extLst>
                    <a:ext uri="{FF2B5EF4-FFF2-40B4-BE49-F238E27FC236}">
                      <a16:creationId xmlns:a16="http://schemas.microsoft.com/office/drawing/2014/main" id="{B4E62B87-29A8-4E9A-A22A-FAB7D27819B5}"/>
                    </a:ext>
                  </a:extLst>
                </p:cNvPr>
                <p:cNvSpPr/>
                <p:nvPr/>
              </p:nvSpPr>
              <p:spPr>
                <a:xfrm>
                  <a:off x="1638300" y="4860925"/>
                  <a:ext cx="130175" cy="79375"/>
                </a:xfrm>
                <a:custGeom>
                  <a:avLst/>
                  <a:gdLst>
                    <a:gd name="connsiteX0" fmla="*/ 130175 w 130175"/>
                    <a:gd name="connsiteY0" fmla="*/ 0 h 79375"/>
                    <a:gd name="connsiteX1" fmla="*/ 0 w 130175"/>
                    <a:gd name="connsiteY1" fmla="*/ 79375 h 79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0175" h="79375">
                      <a:moveTo>
                        <a:pt x="130175" y="0"/>
                      </a:moveTo>
                      <a:lnTo>
                        <a:pt x="0" y="79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1" name="Freihandform: Form 710">
                  <a:extLst>
                    <a:ext uri="{FF2B5EF4-FFF2-40B4-BE49-F238E27FC236}">
                      <a16:creationId xmlns:a16="http://schemas.microsoft.com/office/drawing/2014/main" id="{D9EA45A3-9665-4549-82A3-41BC38026FE2}"/>
                    </a:ext>
                  </a:extLst>
                </p:cNvPr>
                <p:cNvSpPr/>
                <p:nvPr/>
              </p:nvSpPr>
              <p:spPr>
                <a:xfrm>
                  <a:off x="1203325" y="5032375"/>
                  <a:ext cx="257175" cy="133350"/>
                </a:xfrm>
                <a:custGeom>
                  <a:avLst/>
                  <a:gdLst>
                    <a:gd name="connsiteX0" fmla="*/ 0 w 257175"/>
                    <a:gd name="connsiteY0" fmla="*/ 133350 h 133350"/>
                    <a:gd name="connsiteX1" fmla="*/ 257175 w 257175"/>
                    <a:gd name="connsiteY1" fmla="*/ 0 h 133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57175" h="133350">
                      <a:moveTo>
                        <a:pt x="0" y="133350"/>
                      </a:moveTo>
                      <a:lnTo>
                        <a:pt x="257175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2" name="Freihandform: Form 711">
                  <a:extLst>
                    <a:ext uri="{FF2B5EF4-FFF2-40B4-BE49-F238E27FC236}">
                      <a16:creationId xmlns:a16="http://schemas.microsoft.com/office/drawing/2014/main" id="{6AD2F80A-6F6A-42F4-908C-CC52FF792A52}"/>
                    </a:ext>
                  </a:extLst>
                </p:cNvPr>
                <p:cNvSpPr/>
                <p:nvPr/>
              </p:nvSpPr>
              <p:spPr>
                <a:xfrm>
                  <a:off x="1577975" y="5064125"/>
                  <a:ext cx="44450" cy="107950"/>
                </a:xfrm>
                <a:custGeom>
                  <a:avLst/>
                  <a:gdLst>
                    <a:gd name="connsiteX0" fmla="*/ 44450 w 44450"/>
                    <a:gd name="connsiteY0" fmla="*/ 107950 h 107950"/>
                    <a:gd name="connsiteX1" fmla="*/ 0 w 44450"/>
                    <a:gd name="connsiteY1" fmla="*/ 0 h 107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450" h="107950">
                      <a:moveTo>
                        <a:pt x="44450" y="10795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671" name="Gruppieren 670">
                <a:extLst>
                  <a:ext uri="{FF2B5EF4-FFF2-40B4-BE49-F238E27FC236}">
                    <a16:creationId xmlns:a16="http://schemas.microsoft.com/office/drawing/2014/main" id="{ED671678-565B-4D54-A462-C590122070E9}"/>
                  </a:ext>
                </a:extLst>
              </p:cNvPr>
              <p:cNvGrpSpPr/>
              <p:nvPr/>
            </p:nvGrpSpPr>
            <p:grpSpPr>
              <a:xfrm flipH="1">
                <a:off x="5739388" y="6071980"/>
                <a:ext cx="914442" cy="914016"/>
                <a:chOff x="950848" y="4379175"/>
                <a:chExt cx="1173226" cy="1172678"/>
              </a:xfrm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72" name="Rechteck 537">
                  <a:extLst>
                    <a:ext uri="{FF2B5EF4-FFF2-40B4-BE49-F238E27FC236}">
                      <a16:creationId xmlns:a16="http://schemas.microsoft.com/office/drawing/2014/main" id="{06D1548B-C446-4A7E-9C9C-C5269B0CBA1B}"/>
                    </a:ext>
                  </a:extLst>
                </p:cNvPr>
                <p:cNvSpPr/>
                <p:nvPr/>
              </p:nvSpPr>
              <p:spPr>
                <a:xfrm>
                  <a:off x="950848" y="4379175"/>
                  <a:ext cx="1173226" cy="1172678"/>
                </a:xfrm>
                <a:custGeom>
                  <a:avLst/>
                  <a:gdLst>
                    <a:gd name="connsiteX0" fmla="*/ 0 w 1052723"/>
                    <a:gd name="connsiteY0" fmla="*/ 0 h 1052723"/>
                    <a:gd name="connsiteX1" fmla="*/ 1052723 w 1052723"/>
                    <a:gd name="connsiteY1" fmla="*/ 0 h 1052723"/>
                    <a:gd name="connsiteX2" fmla="*/ 1052723 w 1052723"/>
                    <a:gd name="connsiteY2" fmla="*/ 1052723 h 1052723"/>
                    <a:gd name="connsiteX3" fmla="*/ 0 w 1052723"/>
                    <a:gd name="connsiteY3" fmla="*/ 1052723 h 1052723"/>
                    <a:gd name="connsiteX4" fmla="*/ 0 w 1052723"/>
                    <a:gd name="connsiteY4" fmla="*/ 0 h 1052723"/>
                    <a:gd name="connsiteX0" fmla="*/ 0 w 1052723"/>
                    <a:gd name="connsiteY0" fmla="*/ 72661 h 1125384"/>
                    <a:gd name="connsiteX1" fmla="*/ 520161 w 1052723"/>
                    <a:gd name="connsiteY1" fmla="*/ 0 h 1125384"/>
                    <a:gd name="connsiteX2" fmla="*/ 1052723 w 1052723"/>
                    <a:gd name="connsiteY2" fmla="*/ 72661 h 1125384"/>
                    <a:gd name="connsiteX3" fmla="*/ 1052723 w 1052723"/>
                    <a:gd name="connsiteY3" fmla="*/ 1125384 h 1125384"/>
                    <a:gd name="connsiteX4" fmla="*/ 0 w 1052723"/>
                    <a:gd name="connsiteY4" fmla="*/ 1125384 h 1125384"/>
                    <a:gd name="connsiteX5" fmla="*/ 0 w 1052723"/>
                    <a:gd name="connsiteY5" fmla="*/ 72661 h 1125384"/>
                    <a:gd name="connsiteX0" fmla="*/ 0 w 1052723"/>
                    <a:gd name="connsiteY0" fmla="*/ 73969 h 1126692"/>
                    <a:gd name="connsiteX1" fmla="*/ 520161 w 1052723"/>
                    <a:gd name="connsiteY1" fmla="*/ 1308 h 1126692"/>
                    <a:gd name="connsiteX2" fmla="*/ 1052723 w 1052723"/>
                    <a:gd name="connsiteY2" fmla="*/ 73969 h 1126692"/>
                    <a:gd name="connsiteX3" fmla="*/ 1052723 w 1052723"/>
                    <a:gd name="connsiteY3" fmla="*/ 1126692 h 1126692"/>
                    <a:gd name="connsiteX4" fmla="*/ 0 w 1052723"/>
                    <a:gd name="connsiteY4" fmla="*/ 1126692 h 1126692"/>
                    <a:gd name="connsiteX5" fmla="*/ 0 w 1052723"/>
                    <a:gd name="connsiteY5" fmla="*/ 73969 h 1126692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62666 h 1115389"/>
                    <a:gd name="connsiteX1" fmla="*/ 520161 w 1052723"/>
                    <a:gd name="connsiteY1" fmla="*/ 24930 h 1115389"/>
                    <a:gd name="connsiteX2" fmla="*/ 1052723 w 1052723"/>
                    <a:gd name="connsiteY2" fmla="*/ 62666 h 1115389"/>
                    <a:gd name="connsiteX3" fmla="*/ 1052723 w 1052723"/>
                    <a:gd name="connsiteY3" fmla="*/ 1115389 h 1115389"/>
                    <a:gd name="connsiteX4" fmla="*/ 0 w 1052723"/>
                    <a:gd name="connsiteY4" fmla="*/ 1115389 h 1115389"/>
                    <a:gd name="connsiteX5" fmla="*/ 0 w 1052723"/>
                    <a:gd name="connsiteY5" fmla="*/ 62666 h 1115389"/>
                    <a:gd name="connsiteX0" fmla="*/ 0 w 1052723"/>
                    <a:gd name="connsiteY0" fmla="*/ 59248 h 1111971"/>
                    <a:gd name="connsiteX1" fmla="*/ 520161 w 1052723"/>
                    <a:gd name="connsiteY1" fmla="*/ 21512 h 1111971"/>
                    <a:gd name="connsiteX2" fmla="*/ 1052723 w 1052723"/>
                    <a:gd name="connsiteY2" fmla="*/ 59248 h 1111971"/>
                    <a:gd name="connsiteX3" fmla="*/ 1052723 w 1052723"/>
                    <a:gd name="connsiteY3" fmla="*/ 1111971 h 1111971"/>
                    <a:gd name="connsiteX4" fmla="*/ 0 w 1052723"/>
                    <a:gd name="connsiteY4" fmla="*/ 1111971 h 1111971"/>
                    <a:gd name="connsiteX5" fmla="*/ 0 w 1052723"/>
                    <a:gd name="connsiteY5" fmla="*/ 59248 h 1111971"/>
                    <a:gd name="connsiteX0" fmla="*/ 0 w 1052723"/>
                    <a:gd name="connsiteY0" fmla="*/ 85035 h 1137758"/>
                    <a:gd name="connsiteX1" fmla="*/ 520161 w 1052723"/>
                    <a:gd name="connsiteY1" fmla="*/ 12374 h 1137758"/>
                    <a:gd name="connsiteX2" fmla="*/ 1052723 w 1052723"/>
                    <a:gd name="connsiteY2" fmla="*/ 85035 h 1137758"/>
                    <a:gd name="connsiteX3" fmla="*/ 1052723 w 1052723"/>
                    <a:gd name="connsiteY3" fmla="*/ 1137758 h 1137758"/>
                    <a:gd name="connsiteX4" fmla="*/ 0 w 1052723"/>
                    <a:gd name="connsiteY4" fmla="*/ 1137758 h 1137758"/>
                    <a:gd name="connsiteX5" fmla="*/ 0 w 1052723"/>
                    <a:gd name="connsiteY5" fmla="*/ 85035 h 1137758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526511 w 1123411"/>
                    <a:gd name="connsiteY5" fmla="*/ 1129451 h 1130884"/>
                    <a:gd name="connsiteX6" fmla="*/ 0 w 1123411"/>
                    <a:gd name="connsiteY6" fmla="*/ 1130884 h 1130884"/>
                    <a:gd name="connsiteX7" fmla="*/ 0 w 1123411"/>
                    <a:gd name="connsiteY7" fmla="*/ 78161 h 1130884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38639 w 1162050"/>
                    <a:gd name="connsiteY0" fmla="*/ 78161 h 1172678"/>
                    <a:gd name="connsiteX1" fmla="*/ 558800 w 1162050"/>
                    <a:gd name="connsiteY1" fmla="*/ 5500 h 1172678"/>
                    <a:gd name="connsiteX2" fmla="*/ 1091362 w 1162050"/>
                    <a:gd name="connsiteY2" fmla="*/ 78161 h 1172678"/>
                    <a:gd name="connsiteX3" fmla="*/ 1162050 w 1162050"/>
                    <a:gd name="connsiteY3" fmla="*/ 589701 h 1172678"/>
                    <a:gd name="connsiteX4" fmla="*/ 1091362 w 1162050"/>
                    <a:gd name="connsiteY4" fmla="*/ 1130884 h 1172678"/>
                    <a:gd name="connsiteX5" fmla="*/ 565150 w 1162050"/>
                    <a:gd name="connsiteY5" fmla="*/ 1167551 h 1172678"/>
                    <a:gd name="connsiteX6" fmla="*/ 38639 w 1162050"/>
                    <a:gd name="connsiteY6" fmla="*/ 1130884 h 1172678"/>
                    <a:gd name="connsiteX7" fmla="*/ 0 w 1162050"/>
                    <a:gd name="connsiteY7" fmla="*/ 589700 h 1172678"/>
                    <a:gd name="connsiteX8" fmla="*/ 38639 w 1162050"/>
                    <a:gd name="connsiteY8" fmla="*/ 78161 h 1172678"/>
                    <a:gd name="connsiteX0" fmla="*/ 40200 w 1163611"/>
                    <a:gd name="connsiteY0" fmla="*/ 78161 h 1172678"/>
                    <a:gd name="connsiteX1" fmla="*/ 560361 w 1163611"/>
                    <a:gd name="connsiteY1" fmla="*/ 5500 h 1172678"/>
                    <a:gd name="connsiteX2" fmla="*/ 1092923 w 1163611"/>
                    <a:gd name="connsiteY2" fmla="*/ 78161 h 1172678"/>
                    <a:gd name="connsiteX3" fmla="*/ 1163611 w 1163611"/>
                    <a:gd name="connsiteY3" fmla="*/ 589701 h 1172678"/>
                    <a:gd name="connsiteX4" fmla="*/ 1092923 w 1163611"/>
                    <a:gd name="connsiteY4" fmla="*/ 1130884 h 1172678"/>
                    <a:gd name="connsiteX5" fmla="*/ 566711 w 1163611"/>
                    <a:gd name="connsiteY5" fmla="*/ 1167551 h 1172678"/>
                    <a:gd name="connsiteX6" fmla="*/ 40200 w 1163611"/>
                    <a:gd name="connsiteY6" fmla="*/ 1130884 h 1172678"/>
                    <a:gd name="connsiteX7" fmla="*/ 1561 w 1163611"/>
                    <a:gd name="connsiteY7" fmla="*/ 589700 h 1172678"/>
                    <a:gd name="connsiteX8" fmla="*/ 40200 w 1163611"/>
                    <a:gd name="connsiteY8" fmla="*/ 78161 h 1172678"/>
                    <a:gd name="connsiteX0" fmla="*/ 45365 w 1168776"/>
                    <a:gd name="connsiteY0" fmla="*/ 78161 h 1172678"/>
                    <a:gd name="connsiteX1" fmla="*/ 565526 w 1168776"/>
                    <a:gd name="connsiteY1" fmla="*/ 5500 h 1172678"/>
                    <a:gd name="connsiteX2" fmla="*/ 1098088 w 1168776"/>
                    <a:gd name="connsiteY2" fmla="*/ 78161 h 1172678"/>
                    <a:gd name="connsiteX3" fmla="*/ 1168776 w 1168776"/>
                    <a:gd name="connsiteY3" fmla="*/ 589701 h 1172678"/>
                    <a:gd name="connsiteX4" fmla="*/ 1098088 w 1168776"/>
                    <a:gd name="connsiteY4" fmla="*/ 1130884 h 1172678"/>
                    <a:gd name="connsiteX5" fmla="*/ 571876 w 1168776"/>
                    <a:gd name="connsiteY5" fmla="*/ 1167551 h 1172678"/>
                    <a:gd name="connsiteX6" fmla="*/ 45365 w 1168776"/>
                    <a:gd name="connsiteY6" fmla="*/ 1130884 h 1172678"/>
                    <a:gd name="connsiteX7" fmla="*/ 6726 w 1168776"/>
                    <a:gd name="connsiteY7" fmla="*/ 589700 h 1172678"/>
                    <a:gd name="connsiteX8" fmla="*/ 45365 w 116877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3226" h="1172678">
                      <a:moveTo>
                        <a:pt x="49815" y="78161"/>
                      </a:moveTo>
                      <a:cubicBezTo>
                        <a:pt x="257069" y="5257"/>
                        <a:pt x="343672" y="2204"/>
                        <a:pt x="569976" y="5500"/>
                      </a:cubicBezTo>
                      <a:cubicBezTo>
                        <a:pt x="788772" y="-8380"/>
                        <a:pt x="956767" y="-34"/>
                        <a:pt x="1102538" y="78161"/>
                      </a:cubicBezTo>
                      <a:cubicBezTo>
                        <a:pt x="1150442" y="300533"/>
                        <a:pt x="1169772" y="376854"/>
                        <a:pt x="1173226" y="589701"/>
                      </a:cubicBezTo>
                      <a:cubicBezTo>
                        <a:pt x="1164480" y="778562"/>
                        <a:pt x="1149384" y="938848"/>
                        <a:pt x="1102538" y="1130884"/>
                      </a:cubicBezTo>
                      <a:cubicBezTo>
                        <a:pt x="869984" y="1168506"/>
                        <a:pt x="751730" y="1180729"/>
                        <a:pt x="576326" y="1167551"/>
                      </a:cubicBezTo>
                      <a:cubicBezTo>
                        <a:pt x="397647" y="1174379"/>
                        <a:pt x="228494" y="1165331"/>
                        <a:pt x="49815" y="1130884"/>
                      </a:cubicBezTo>
                      <a:cubicBezTo>
                        <a:pt x="10477" y="951548"/>
                        <a:pt x="-16161" y="759511"/>
                        <a:pt x="11176" y="589700"/>
                      </a:cubicBezTo>
                      <a:cubicBezTo>
                        <a:pt x="1831" y="400137"/>
                        <a:pt x="14710" y="245499"/>
                        <a:pt x="49815" y="78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B050A"/>
                    </a:gs>
                    <a:gs pos="100000">
                      <a:srgbClr val="F81D29"/>
                    </a:gs>
                  </a:gsLst>
                  <a:lin ang="8100000" scaled="1"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673" name="Freihandform: Form 672">
                  <a:extLst>
                    <a:ext uri="{FF2B5EF4-FFF2-40B4-BE49-F238E27FC236}">
                      <a16:creationId xmlns:a16="http://schemas.microsoft.com/office/drawing/2014/main" id="{5FBD921D-BF8E-46BF-9A72-0A02A9DF0AEE}"/>
                    </a:ext>
                  </a:extLst>
                </p:cNvPr>
                <p:cNvSpPr/>
                <p:nvPr/>
              </p:nvSpPr>
              <p:spPr>
                <a:xfrm>
                  <a:off x="1547813" y="5088731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21432" y="4383"/>
                        <a:pt x="0" y="666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4" name="Freihandform: Form 673">
                  <a:extLst>
                    <a:ext uri="{FF2B5EF4-FFF2-40B4-BE49-F238E27FC236}">
                      <a16:creationId xmlns:a16="http://schemas.microsoft.com/office/drawing/2014/main" id="{AFD35A30-042F-49EF-B958-A92D29650186}"/>
                    </a:ext>
                  </a:extLst>
                </p:cNvPr>
                <p:cNvSpPr/>
                <p:nvPr/>
              </p:nvSpPr>
              <p:spPr>
                <a:xfrm>
                  <a:off x="1537461" y="4448630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0" y="3333"/>
                        <a:pt x="-19050" y="655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5" name="Freihandform: Form 674">
                  <a:extLst>
                    <a:ext uri="{FF2B5EF4-FFF2-40B4-BE49-F238E27FC236}">
                      <a16:creationId xmlns:a16="http://schemas.microsoft.com/office/drawing/2014/main" id="{25806B29-F455-4706-91D3-36C0874A4204}"/>
                    </a:ext>
                  </a:extLst>
                </p:cNvPr>
                <p:cNvSpPr/>
                <p:nvPr/>
              </p:nvSpPr>
              <p:spPr>
                <a:xfrm>
                  <a:off x="1631156" y="4981575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67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6" name="Freihandform: Form 675">
                  <a:extLst>
                    <a:ext uri="{FF2B5EF4-FFF2-40B4-BE49-F238E27FC236}">
                      <a16:creationId xmlns:a16="http://schemas.microsoft.com/office/drawing/2014/main" id="{A546080B-A30F-4492-98E7-4935220F4DB3}"/>
                    </a:ext>
                  </a:extLst>
                </p:cNvPr>
                <p:cNvSpPr/>
                <p:nvPr/>
              </p:nvSpPr>
              <p:spPr>
                <a:xfrm>
                  <a:off x="1004887" y="4980802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14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7" name="Ellipse 676">
                  <a:extLst>
                    <a:ext uri="{FF2B5EF4-FFF2-40B4-BE49-F238E27FC236}">
                      <a16:creationId xmlns:a16="http://schemas.microsoft.com/office/drawing/2014/main" id="{6E2D3DA4-4F16-4C85-9BD0-9941DA995FD3}"/>
                    </a:ext>
                  </a:extLst>
                </p:cNvPr>
                <p:cNvSpPr/>
                <p:nvPr/>
              </p:nvSpPr>
              <p:spPr>
                <a:xfrm>
                  <a:off x="1498924" y="4943181"/>
                  <a:ext cx="90398" cy="90398"/>
                </a:xfrm>
                <a:prstGeom prst="ellipse">
                  <a:avLst/>
                </a:prstGeom>
                <a:gradFill>
                  <a:gsLst>
                    <a:gs pos="0">
                      <a:srgbClr val="ECAF02"/>
                    </a:gs>
                    <a:gs pos="100000">
                      <a:srgbClr val="B08600">
                        <a:alpha val="76000"/>
                      </a:srgbClr>
                    </a:gs>
                  </a:gsLst>
                  <a:lin ang="8100000" scaled="1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8" name="Freihandform: Form 677">
                  <a:extLst>
                    <a:ext uri="{FF2B5EF4-FFF2-40B4-BE49-F238E27FC236}">
                      <a16:creationId xmlns:a16="http://schemas.microsoft.com/office/drawing/2014/main" id="{FCDFDEFC-A5D2-4621-ABF4-A4C2568A4D04}"/>
                    </a:ext>
                  </a:extLst>
                </p:cNvPr>
                <p:cNvSpPr/>
                <p:nvPr/>
              </p:nvSpPr>
              <p:spPr>
                <a:xfrm>
                  <a:off x="1362075" y="5067300"/>
                  <a:ext cx="117475" cy="117475"/>
                </a:xfrm>
                <a:custGeom>
                  <a:avLst/>
                  <a:gdLst>
                    <a:gd name="connsiteX0" fmla="*/ 0 w 117475"/>
                    <a:gd name="connsiteY0" fmla="*/ 117475 h 117475"/>
                    <a:gd name="connsiteX1" fmla="*/ 117475 w 117475"/>
                    <a:gd name="connsiteY1" fmla="*/ 0 h 11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475" h="117475">
                      <a:moveTo>
                        <a:pt x="0" y="117475"/>
                      </a:moveTo>
                      <a:lnTo>
                        <a:pt x="117475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9" name="Freihandform: Form 678">
                  <a:extLst>
                    <a:ext uri="{FF2B5EF4-FFF2-40B4-BE49-F238E27FC236}">
                      <a16:creationId xmlns:a16="http://schemas.microsoft.com/office/drawing/2014/main" id="{08DC0D3A-E5E1-4177-9E5A-11B29EF14450}"/>
                    </a:ext>
                  </a:extLst>
                </p:cNvPr>
                <p:cNvSpPr/>
                <p:nvPr/>
              </p:nvSpPr>
              <p:spPr>
                <a:xfrm>
                  <a:off x="1625600" y="5064125"/>
                  <a:ext cx="104775" cy="104775"/>
                </a:xfrm>
                <a:custGeom>
                  <a:avLst/>
                  <a:gdLst>
                    <a:gd name="connsiteX0" fmla="*/ 104775 w 104775"/>
                    <a:gd name="connsiteY0" fmla="*/ 104775 h 104775"/>
                    <a:gd name="connsiteX1" fmla="*/ 0 w 104775"/>
                    <a:gd name="connsiteY1" fmla="*/ 0 h 10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4775" h="104775">
                      <a:moveTo>
                        <a:pt x="104775" y="10477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0" name="Freihandform: Form 679">
                  <a:extLst>
                    <a:ext uri="{FF2B5EF4-FFF2-40B4-BE49-F238E27FC236}">
                      <a16:creationId xmlns:a16="http://schemas.microsoft.com/office/drawing/2014/main" id="{523A3871-04F5-4A08-B333-AB5333156CED}"/>
                    </a:ext>
                  </a:extLst>
                </p:cNvPr>
                <p:cNvSpPr/>
                <p:nvPr/>
              </p:nvSpPr>
              <p:spPr>
                <a:xfrm>
                  <a:off x="1597025" y="4708525"/>
                  <a:ext cx="123825" cy="206375"/>
                </a:xfrm>
                <a:custGeom>
                  <a:avLst/>
                  <a:gdLst>
                    <a:gd name="connsiteX0" fmla="*/ 123825 w 123825"/>
                    <a:gd name="connsiteY0" fmla="*/ 0 h 206375"/>
                    <a:gd name="connsiteX1" fmla="*/ 0 w 123825"/>
                    <a:gd name="connsiteY1" fmla="*/ 206375 h 20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3825" h="206375">
                      <a:moveTo>
                        <a:pt x="123825" y="0"/>
                      </a:moveTo>
                      <a:lnTo>
                        <a:pt x="0" y="206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1" name="Freihandform: Form 680">
                  <a:extLst>
                    <a:ext uri="{FF2B5EF4-FFF2-40B4-BE49-F238E27FC236}">
                      <a16:creationId xmlns:a16="http://schemas.microsoft.com/office/drawing/2014/main" id="{84484025-68BE-443E-88EC-89ABE8185492}"/>
                    </a:ext>
                  </a:extLst>
                </p:cNvPr>
                <p:cNvSpPr/>
                <p:nvPr/>
              </p:nvSpPr>
              <p:spPr>
                <a:xfrm>
                  <a:off x="1334795" y="4843483"/>
                  <a:ext cx="131763" cy="88900"/>
                </a:xfrm>
                <a:custGeom>
                  <a:avLst/>
                  <a:gdLst>
                    <a:gd name="connsiteX0" fmla="*/ 0 w 107950"/>
                    <a:gd name="connsiteY0" fmla="*/ 0 h 69850"/>
                    <a:gd name="connsiteX1" fmla="*/ 107950 w 107950"/>
                    <a:gd name="connsiteY1" fmla="*/ 69850 h 6985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1763" h="88900">
                      <a:moveTo>
                        <a:pt x="0" y="0"/>
                      </a:moveTo>
                      <a:cubicBezTo>
                        <a:pt x="96308" y="51064"/>
                        <a:pt x="87842" y="59267"/>
                        <a:pt x="131763" y="88900"/>
                      </a:cubicBez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2" name="Freihandform: Form 681">
                  <a:extLst>
                    <a:ext uri="{FF2B5EF4-FFF2-40B4-BE49-F238E27FC236}">
                      <a16:creationId xmlns:a16="http://schemas.microsoft.com/office/drawing/2014/main" id="{27F81787-DDF6-44D0-ACA5-8467CE7E6372}"/>
                    </a:ext>
                  </a:extLst>
                </p:cNvPr>
                <p:cNvSpPr/>
                <p:nvPr/>
              </p:nvSpPr>
              <p:spPr>
                <a:xfrm>
                  <a:off x="1638300" y="4860925"/>
                  <a:ext cx="130175" cy="79375"/>
                </a:xfrm>
                <a:custGeom>
                  <a:avLst/>
                  <a:gdLst>
                    <a:gd name="connsiteX0" fmla="*/ 130175 w 130175"/>
                    <a:gd name="connsiteY0" fmla="*/ 0 h 79375"/>
                    <a:gd name="connsiteX1" fmla="*/ 0 w 130175"/>
                    <a:gd name="connsiteY1" fmla="*/ 79375 h 79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0175" h="79375">
                      <a:moveTo>
                        <a:pt x="130175" y="0"/>
                      </a:moveTo>
                      <a:lnTo>
                        <a:pt x="0" y="79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3" name="Freihandform: Form 682">
                  <a:extLst>
                    <a:ext uri="{FF2B5EF4-FFF2-40B4-BE49-F238E27FC236}">
                      <a16:creationId xmlns:a16="http://schemas.microsoft.com/office/drawing/2014/main" id="{B85ACF57-83EA-4E7E-AEFE-43889AC920AC}"/>
                    </a:ext>
                  </a:extLst>
                </p:cNvPr>
                <p:cNvSpPr/>
                <p:nvPr/>
              </p:nvSpPr>
              <p:spPr>
                <a:xfrm>
                  <a:off x="1203325" y="5032375"/>
                  <a:ext cx="257175" cy="133350"/>
                </a:xfrm>
                <a:custGeom>
                  <a:avLst/>
                  <a:gdLst>
                    <a:gd name="connsiteX0" fmla="*/ 0 w 257175"/>
                    <a:gd name="connsiteY0" fmla="*/ 133350 h 133350"/>
                    <a:gd name="connsiteX1" fmla="*/ 257175 w 257175"/>
                    <a:gd name="connsiteY1" fmla="*/ 0 h 133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57175" h="133350">
                      <a:moveTo>
                        <a:pt x="0" y="133350"/>
                      </a:moveTo>
                      <a:lnTo>
                        <a:pt x="257175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4" name="Freihandform: Form 683">
                  <a:extLst>
                    <a:ext uri="{FF2B5EF4-FFF2-40B4-BE49-F238E27FC236}">
                      <a16:creationId xmlns:a16="http://schemas.microsoft.com/office/drawing/2014/main" id="{D1C153CF-5793-405D-A828-37ECF2785F23}"/>
                    </a:ext>
                  </a:extLst>
                </p:cNvPr>
                <p:cNvSpPr/>
                <p:nvPr/>
              </p:nvSpPr>
              <p:spPr>
                <a:xfrm>
                  <a:off x="1577975" y="5064125"/>
                  <a:ext cx="44450" cy="107950"/>
                </a:xfrm>
                <a:custGeom>
                  <a:avLst/>
                  <a:gdLst>
                    <a:gd name="connsiteX0" fmla="*/ 44450 w 44450"/>
                    <a:gd name="connsiteY0" fmla="*/ 107950 h 107950"/>
                    <a:gd name="connsiteX1" fmla="*/ 0 w 44450"/>
                    <a:gd name="connsiteY1" fmla="*/ 0 h 107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450" h="107950">
                      <a:moveTo>
                        <a:pt x="44450" y="10795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14" name="Gruppieren 713">
                <a:extLst>
                  <a:ext uri="{FF2B5EF4-FFF2-40B4-BE49-F238E27FC236}">
                    <a16:creationId xmlns:a16="http://schemas.microsoft.com/office/drawing/2014/main" id="{F541167E-6E84-45D4-97DA-FF98215C94FF}"/>
                  </a:ext>
                </a:extLst>
              </p:cNvPr>
              <p:cNvGrpSpPr/>
              <p:nvPr/>
            </p:nvGrpSpPr>
            <p:grpSpPr>
              <a:xfrm flipV="1">
                <a:off x="4884298" y="6070653"/>
                <a:ext cx="900358" cy="899940"/>
                <a:chOff x="950848" y="4379175"/>
                <a:chExt cx="1173226" cy="1172678"/>
              </a:xfrm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715" name="Rechteck 537">
                  <a:extLst>
                    <a:ext uri="{FF2B5EF4-FFF2-40B4-BE49-F238E27FC236}">
                      <a16:creationId xmlns:a16="http://schemas.microsoft.com/office/drawing/2014/main" id="{C2BEC1A6-BE49-4F44-8756-C64DFFAEBBA6}"/>
                    </a:ext>
                  </a:extLst>
                </p:cNvPr>
                <p:cNvSpPr/>
                <p:nvPr/>
              </p:nvSpPr>
              <p:spPr>
                <a:xfrm>
                  <a:off x="950848" y="4379175"/>
                  <a:ext cx="1173226" cy="1172678"/>
                </a:xfrm>
                <a:custGeom>
                  <a:avLst/>
                  <a:gdLst>
                    <a:gd name="connsiteX0" fmla="*/ 0 w 1052723"/>
                    <a:gd name="connsiteY0" fmla="*/ 0 h 1052723"/>
                    <a:gd name="connsiteX1" fmla="*/ 1052723 w 1052723"/>
                    <a:gd name="connsiteY1" fmla="*/ 0 h 1052723"/>
                    <a:gd name="connsiteX2" fmla="*/ 1052723 w 1052723"/>
                    <a:gd name="connsiteY2" fmla="*/ 1052723 h 1052723"/>
                    <a:gd name="connsiteX3" fmla="*/ 0 w 1052723"/>
                    <a:gd name="connsiteY3" fmla="*/ 1052723 h 1052723"/>
                    <a:gd name="connsiteX4" fmla="*/ 0 w 1052723"/>
                    <a:gd name="connsiteY4" fmla="*/ 0 h 1052723"/>
                    <a:gd name="connsiteX0" fmla="*/ 0 w 1052723"/>
                    <a:gd name="connsiteY0" fmla="*/ 72661 h 1125384"/>
                    <a:gd name="connsiteX1" fmla="*/ 520161 w 1052723"/>
                    <a:gd name="connsiteY1" fmla="*/ 0 h 1125384"/>
                    <a:gd name="connsiteX2" fmla="*/ 1052723 w 1052723"/>
                    <a:gd name="connsiteY2" fmla="*/ 72661 h 1125384"/>
                    <a:gd name="connsiteX3" fmla="*/ 1052723 w 1052723"/>
                    <a:gd name="connsiteY3" fmla="*/ 1125384 h 1125384"/>
                    <a:gd name="connsiteX4" fmla="*/ 0 w 1052723"/>
                    <a:gd name="connsiteY4" fmla="*/ 1125384 h 1125384"/>
                    <a:gd name="connsiteX5" fmla="*/ 0 w 1052723"/>
                    <a:gd name="connsiteY5" fmla="*/ 72661 h 1125384"/>
                    <a:gd name="connsiteX0" fmla="*/ 0 w 1052723"/>
                    <a:gd name="connsiteY0" fmla="*/ 73969 h 1126692"/>
                    <a:gd name="connsiteX1" fmla="*/ 520161 w 1052723"/>
                    <a:gd name="connsiteY1" fmla="*/ 1308 h 1126692"/>
                    <a:gd name="connsiteX2" fmla="*/ 1052723 w 1052723"/>
                    <a:gd name="connsiteY2" fmla="*/ 73969 h 1126692"/>
                    <a:gd name="connsiteX3" fmla="*/ 1052723 w 1052723"/>
                    <a:gd name="connsiteY3" fmla="*/ 1126692 h 1126692"/>
                    <a:gd name="connsiteX4" fmla="*/ 0 w 1052723"/>
                    <a:gd name="connsiteY4" fmla="*/ 1126692 h 1126692"/>
                    <a:gd name="connsiteX5" fmla="*/ 0 w 1052723"/>
                    <a:gd name="connsiteY5" fmla="*/ 73969 h 1126692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62666 h 1115389"/>
                    <a:gd name="connsiteX1" fmla="*/ 520161 w 1052723"/>
                    <a:gd name="connsiteY1" fmla="*/ 24930 h 1115389"/>
                    <a:gd name="connsiteX2" fmla="*/ 1052723 w 1052723"/>
                    <a:gd name="connsiteY2" fmla="*/ 62666 h 1115389"/>
                    <a:gd name="connsiteX3" fmla="*/ 1052723 w 1052723"/>
                    <a:gd name="connsiteY3" fmla="*/ 1115389 h 1115389"/>
                    <a:gd name="connsiteX4" fmla="*/ 0 w 1052723"/>
                    <a:gd name="connsiteY4" fmla="*/ 1115389 h 1115389"/>
                    <a:gd name="connsiteX5" fmla="*/ 0 w 1052723"/>
                    <a:gd name="connsiteY5" fmla="*/ 62666 h 1115389"/>
                    <a:gd name="connsiteX0" fmla="*/ 0 w 1052723"/>
                    <a:gd name="connsiteY0" fmla="*/ 59248 h 1111971"/>
                    <a:gd name="connsiteX1" fmla="*/ 520161 w 1052723"/>
                    <a:gd name="connsiteY1" fmla="*/ 21512 h 1111971"/>
                    <a:gd name="connsiteX2" fmla="*/ 1052723 w 1052723"/>
                    <a:gd name="connsiteY2" fmla="*/ 59248 h 1111971"/>
                    <a:gd name="connsiteX3" fmla="*/ 1052723 w 1052723"/>
                    <a:gd name="connsiteY3" fmla="*/ 1111971 h 1111971"/>
                    <a:gd name="connsiteX4" fmla="*/ 0 w 1052723"/>
                    <a:gd name="connsiteY4" fmla="*/ 1111971 h 1111971"/>
                    <a:gd name="connsiteX5" fmla="*/ 0 w 1052723"/>
                    <a:gd name="connsiteY5" fmla="*/ 59248 h 1111971"/>
                    <a:gd name="connsiteX0" fmla="*/ 0 w 1052723"/>
                    <a:gd name="connsiteY0" fmla="*/ 85035 h 1137758"/>
                    <a:gd name="connsiteX1" fmla="*/ 520161 w 1052723"/>
                    <a:gd name="connsiteY1" fmla="*/ 12374 h 1137758"/>
                    <a:gd name="connsiteX2" fmla="*/ 1052723 w 1052723"/>
                    <a:gd name="connsiteY2" fmla="*/ 85035 h 1137758"/>
                    <a:gd name="connsiteX3" fmla="*/ 1052723 w 1052723"/>
                    <a:gd name="connsiteY3" fmla="*/ 1137758 h 1137758"/>
                    <a:gd name="connsiteX4" fmla="*/ 0 w 1052723"/>
                    <a:gd name="connsiteY4" fmla="*/ 1137758 h 1137758"/>
                    <a:gd name="connsiteX5" fmla="*/ 0 w 1052723"/>
                    <a:gd name="connsiteY5" fmla="*/ 85035 h 1137758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526511 w 1123411"/>
                    <a:gd name="connsiteY5" fmla="*/ 1129451 h 1130884"/>
                    <a:gd name="connsiteX6" fmla="*/ 0 w 1123411"/>
                    <a:gd name="connsiteY6" fmla="*/ 1130884 h 1130884"/>
                    <a:gd name="connsiteX7" fmla="*/ 0 w 1123411"/>
                    <a:gd name="connsiteY7" fmla="*/ 78161 h 1130884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38639 w 1162050"/>
                    <a:gd name="connsiteY0" fmla="*/ 78161 h 1172678"/>
                    <a:gd name="connsiteX1" fmla="*/ 558800 w 1162050"/>
                    <a:gd name="connsiteY1" fmla="*/ 5500 h 1172678"/>
                    <a:gd name="connsiteX2" fmla="*/ 1091362 w 1162050"/>
                    <a:gd name="connsiteY2" fmla="*/ 78161 h 1172678"/>
                    <a:gd name="connsiteX3" fmla="*/ 1162050 w 1162050"/>
                    <a:gd name="connsiteY3" fmla="*/ 589701 h 1172678"/>
                    <a:gd name="connsiteX4" fmla="*/ 1091362 w 1162050"/>
                    <a:gd name="connsiteY4" fmla="*/ 1130884 h 1172678"/>
                    <a:gd name="connsiteX5" fmla="*/ 565150 w 1162050"/>
                    <a:gd name="connsiteY5" fmla="*/ 1167551 h 1172678"/>
                    <a:gd name="connsiteX6" fmla="*/ 38639 w 1162050"/>
                    <a:gd name="connsiteY6" fmla="*/ 1130884 h 1172678"/>
                    <a:gd name="connsiteX7" fmla="*/ 0 w 1162050"/>
                    <a:gd name="connsiteY7" fmla="*/ 589700 h 1172678"/>
                    <a:gd name="connsiteX8" fmla="*/ 38639 w 1162050"/>
                    <a:gd name="connsiteY8" fmla="*/ 78161 h 1172678"/>
                    <a:gd name="connsiteX0" fmla="*/ 40200 w 1163611"/>
                    <a:gd name="connsiteY0" fmla="*/ 78161 h 1172678"/>
                    <a:gd name="connsiteX1" fmla="*/ 560361 w 1163611"/>
                    <a:gd name="connsiteY1" fmla="*/ 5500 h 1172678"/>
                    <a:gd name="connsiteX2" fmla="*/ 1092923 w 1163611"/>
                    <a:gd name="connsiteY2" fmla="*/ 78161 h 1172678"/>
                    <a:gd name="connsiteX3" fmla="*/ 1163611 w 1163611"/>
                    <a:gd name="connsiteY3" fmla="*/ 589701 h 1172678"/>
                    <a:gd name="connsiteX4" fmla="*/ 1092923 w 1163611"/>
                    <a:gd name="connsiteY4" fmla="*/ 1130884 h 1172678"/>
                    <a:gd name="connsiteX5" fmla="*/ 566711 w 1163611"/>
                    <a:gd name="connsiteY5" fmla="*/ 1167551 h 1172678"/>
                    <a:gd name="connsiteX6" fmla="*/ 40200 w 1163611"/>
                    <a:gd name="connsiteY6" fmla="*/ 1130884 h 1172678"/>
                    <a:gd name="connsiteX7" fmla="*/ 1561 w 1163611"/>
                    <a:gd name="connsiteY7" fmla="*/ 589700 h 1172678"/>
                    <a:gd name="connsiteX8" fmla="*/ 40200 w 1163611"/>
                    <a:gd name="connsiteY8" fmla="*/ 78161 h 1172678"/>
                    <a:gd name="connsiteX0" fmla="*/ 45365 w 1168776"/>
                    <a:gd name="connsiteY0" fmla="*/ 78161 h 1172678"/>
                    <a:gd name="connsiteX1" fmla="*/ 565526 w 1168776"/>
                    <a:gd name="connsiteY1" fmla="*/ 5500 h 1172678"/>
                    <a:gd name="connsiteX2" fmla="*/ 1098088 w 1168776"/>
                    <a:gd name="connsiteY2" fmla="*/ 78161 h 1172678"/>
                    <a:gd name="connsiteX3" fmla="*/ 1168776 w 1168776"/>
                    <a:gd name="connsiteY3" fmla="*/ 589701 h 1172678"/>
                    <a:gd name="connsiteX4" fmla="*/ 1098088 w 1168776"/>
                    <a:gd name="connsiteY4" fmla="*/ 1130884 h 1172678"/>
                    <a:gd name="connsiteX5" fmla="*/ 571876 w 1168776"/>
                    <a:gd name="connsiteY5" fmla="*/ 1167551 h 1172678"/>
                    <a:gd name="connsiteX6" fmla="*/ 45365 w 1168776"/>
                    <a:gd name="connsiteY6" fmla="*/ 1130884 h 1172678"/>
                    <a:gd name="connsiteX7" fmla="*/ 6726 w 1168776"/>
                    <a:gd name="connsiteY7" fmla="*/ 589700 h 1172678"/>
                    <a:gd name="connsiteX8" fmla="*/ 45365 w 116877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3226" h="1172678">
                      <a:moveTo>
                        <a:pt x="49815" y="78161"/>
                      </a:moveTo>
                      <a:cubicBezTo>
                        <a:pt x="257069" y="5257"/>
                        <a:pt x="343672" y="2204"/>
                        <a:pt x="569976" y="5500"/>
                      </a:cubicBezTo>
                      <a:cubicBezTo>
                        <a:pt x="788772" y="-8380"/>
                        <a:pt x="956767" y="-34"/>
                        <a:pt x="1102538" y="78161"/>
                      </a:cubicBezTo>
                      <a:cubicBezTo>
                        <a:pt x="1150442" y="300533"/>
                        <a:pt x="1169772" y="376854"/>
                        <a:pt x="1173226" y="589701"/>
                      </a:cubicBezTo>
                      <a:cubicBezTo>
                        <a:pt x="1164480" y="778562"/>
                        <a:pt x="1149384" y="938848"/>
                        <a:pt x="1102538" y="1130884"/>
                      </a:cubicBezTo>
                      <a:cubicBezTo>
                        <a:pt x="869984" y="1168506"/>
                        <a:pt x="751730" y="1180729"/>
                        <a:pt x="576326" y="1167551"/>
                      </a:cubicBezTo>
                      <a:cubicBezTo>
                        <a:pt x="397647" y="1174379"/>
                        <a:pt x="228494" y="1165331"/>
                        <a:pt x="49815" y="1130884"/>
                      </a:cubicBezTo>
                      <a:cubicBezTo>
                        <a:pt x="10477" y="951548"/>
                        <a:pt x="-16161" y="759511"/>
                        <a:pt x="11176" y="589700"/>
                      </a:cubicBezTo>
                      <a:cubicBezTo>
                        <a:pt x="1831" y="400137"/>
                        <a:pt x="14710" y="245499"/>
                        <a:pt x="49815" y="7816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B050A"/>
                    </a:gs>
                    <a:gs pos="100000">
                      <a:srgbClr val="F81D29"/>
                    </a:gs>
                  </a:gsLst>
                  <a:lin ang="13500000" scaled="1"/>
                  <a:tileRect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716" name="Freihandform: Form 715">
                  <a:extLst>
                    <a:ext uri="{FF2B5EF4-FFF2-40B4-BE49-F238E27FC236}">
                      <a16:creationId xmlns:a16="http://schemas.microsoft.com/office/drawing/2014/main" id="{BBAB7FCC-E1FC-4C80-8F50-7995FEA295B8}"/>
                    </a:ext>
                  </a:extLst>
                </p:cNvPr>
                <p:cNvSpPr/>
                <p:nvPr/>
              </p:nvSpPr>
              <p:spPr>
                <a:xfrm>
                  <a:off x="1547813" y="5088731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21432" y="4383"/>
                        <a:pt x="0" y="666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7" name="Freihandform: Form 716">
                  <a:extLst>
                    <a:ext uri="{FF2B5EF4-FFF2-40B4-BE49-F238E27FC236}">
                      <a16:creationId xmlns:a16="http://schemas.microsoft.com/office/drawing/2014/main" id="{89AA797B-8588-4AC4-8103-AFB35A5A1707}"/>
                    </a:ext>
                  </a:extLst>
                </p:cNvPr>
                <p:cNvSpPr/>
                <p:nvPr/>
              </p:nvSpPr>
              <p:spPr>
                <a:xfrm>
                  <a:off x="1537461" y="4448630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0" y="3333"/>
                        <a:pt x="-19050" y="655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8" name="Freihandform: Form 717">
                  <a:extLst>
                    <a:ext uri="{FF2B5EF4-FFF2-40B4-BE49-F238E27FC236}">
                      <a16:creationId xmlns:a16="http://schemas.microsoft.com/office/drawing/2014/main" id="{FAF43D88-A86D-45ED-9C33-3451ACECA02A}"/>
                    </a:ext>
                  </a:extLst>
                </p:cNvPr>
                <p:cNvSpPr/>
                <p:nvPr/>
              </p:nvSpPr>
              <p:spPr>
                <a:xfrm>
                  <a:off x="1631156" y="4981575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67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9" name="Freihandform: Form 718">
                  <a:extLst>
                    <a:ext uri="{FF2B5EF4-FFF2-40B4-BE49-F238E27FC236}">
                      <a16:creationId xmlns:a16="http://schemas.microsoft.com/office/drawing/2014/main" id="{B553A205-41D6-4ECF-A5F5-28FCCC76DB9C}"/>
                    </a:ext>
                  </a:extLst>
                </p:cNvPr>
                <p:cNvSpPr/>
                <p:nvPr/>
              </p:nvSpPr>
              <p:spPr>
                <a:xfrm>
                  <a:off x="1004887" y="4980802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14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0" name="Ellipse 719">
                  <a:extLst>
                    <a:ext uri="{FF2B5EF4-FFF2-40B4-BE49-F238E27FC236}">
                      <a16:creationId xmlns:a16="http://schemas.microsoft.com/office/drawing/2014/main" id="{2B7B1657-70B6-4D1B-85C1-BFA3090B4C49}"/>
                    </a:ext>
                  </a:extLst>
                </p:cNvPr>
                <p:cNvSpPr/>
                <p:nvPr/>
              </p:nvSpPr>
              <p:spPr>
                <a:xfrm>
                  <a:off x="1498924" y="4943181"/>
                  <a:ext cx="90398" cy="90398"/>
                </a:xfrm>
                <a:prstGeom prst="ellipse">
                  <a:avLst/>
                </a:prstGeom>
                <a:gradFill>
                  <a:gsLst>
                    <a:gs pos="0">
                      <a:srgbClr val="ECAF02"/>
                    </a:gs>
                    <a:gs pos="100000">
                      <a:srgbClr val="B08600">
                        <a:alpha val="76000"/>
                      </a:srgbClr>
                    </a:gs>
                  </a:gsLst>
                  <a:lin ang="8100000" scaled="1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1" name="Freihandform: Form 720">
                  <a:extLst>
                    <a:ext uri="{FF2B5EF4-FFF2-40B4-BE49-F238E27FC236}">
                      <a16:creationId xmlns:a16="http://schemas.microsoft.com/office/drawing/2014/main" id="{8FE9AFC7-7B7B-41C4-8187-C52F2C62ED07}"/>
                    </a:ext>
                  </a:extLst>
                </p:cNvPr>
                <p:cNvSpPr/>
                <p:nvPr/>
              </p:nvSpPr>
              <p:spPr>
                <a:xfrm>
                  <a:off x="1362075" y="5067300"/>
                  <a:ext cx="117475" cy="117475"/>
                </a:xfrm>
                <a:custGeom>
                  <a:avLst/>
                  <a:gdLst>
                    <a:gd name="connsiteX0" fmla="*/ 0 w 117475"/>
                    <a:gd name="connsiteY0" fmla="*/ 117475 h 117475"/>
                    <a:gd name="connsiteX1" fmla="*/ 117475 w 117475"/>
                    <a:gd name="connsiteY1" fmla="*/ 0 h 11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475" h="117475">
                      <a:moveTo>
                        <a:pt x="0" y="117475"/>
                      </a:moveTo>
                      <a:lnTo>
                        <a:pt x="117475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2" name="Freihandform: Form 721">
                  <a:extLst>
                    <a:ext uri="{FF2B5EF4-FFF2-40B4-BE49-F238E27FC236}">
                      <a16:creationId xmlns:a16="http://schemas.microsoft.com/office/drawing/2014/main" id="{5FA0ECD4-1725-4FF1-B14D-307526D09560}"/>
                    </a:ext>
                  </a:extLst>
                </p:cNvPr>
                <p:cNvSpPr/>
                <p:nvPr/>
              </p:nvSpPr>
              <p:spPr>
                <a:xfrm>
                  <a:off x="1625600" y="5064125"/>
                  <a:ext cx="104775" cy="104775"/>
                </a:xfrm>
                <a:custGeom>
                  <a:avLst/>
                  <a:gdLst>
                    <a:gd name="connsiteX0" fmla="*/ 104775 w 104775"/>
                    <a:gd name="connsiteY0" fmla="*/ 104775 h 104775"/>
                    <a:gd name="connsiteX1" fmla="*/ 0 w 104775"/>
                    <a:gd name="connsiteY1" fmla="*/ 0 h 10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4775" h="104775">
                      <a:moveTo>
                        <a:pt x="104775" y="10477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3" name="Freihandform: Form 722">
                  <a:extLst>
                    <a:ext uri="{FF2B5EF4-FFF2-40B4-BE49-F238E27FC236}">
                      <a16:creationId xmlns:a16="http://schemas.microsoft.com/office/drawing/2014/main" id="{3CC0EE2C-795E-452F-902F-90775BFE9C7A}"/>
                    </a:ext>
                  </a:extLst>
                </p:cNvPr>
                <p:cNvSpPr/>
                <p:nvPr/>
              </p:nvSpPr>
              <p:spPr>
                <a:xfrm>
                  <a:off x="1597025" y="4708525"/>
                  <a:ext cx="123825" cy="206375"/>
                </a:xfrm>
                <a:custGeom>
                  <a:avLst/>
                  <a:gdLst>
                    <a:gd name="connsiteX0" fmla="*/ 123825 w 123825"/>
                    <a:gd name="connsiteY0" fmla="*/ 0 h 206375"/>
                    <a:gd name="connsiteX1" fmla="*/ 0 w 123825"/>
                    <a:gd name="connsiteY1" fmla="*/ 206375 h 20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3825" h="206375">
                      <a:moveTo>
                        <a:pt x="123825" y="0"/>
                      </a:moveTo>
                      <a:lnTo>
                        <a:pt x="0" y="206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4" name="Freihandform: Form 723">
                  <a:extLst>
                    <a:ext uri="{FF2B5EF4-FFF2-40B4-BE49-F238E27FC236}">
                      <a16:creationId xmlns:a16="http://schemas.microsoft.com/office/drawing/2014/main" id="{A9EBA8A4-F507-4286-B068-EE0F1F084C48}"/>
                    </a:ext>
                  </a:extLst>
                </p:cNvPr>
                <p:cNvSpPr/>
                <p:nvPr/>
              </p:nvSpPr>
              <p:spPr>
                <a:xfrm>
                  <a:off x="1334795" y="4843483"/>
                  <a:ext cx="131763" cy="88900"/>
                </a:xfrm>
                <a:custGeom>
                  <a:avLst/>
                  <a:gdLst>
                    <a:gd name="connsiteX0" fmla="*/ 0 w 107950"/>
                    <a:gd name="connsiteY0" fmla="*/ 0 h 69850"/>
                    <a:gd name="connsiteX1" fmla="*/ 107950 w 107950"/>
                    <a:gd name="connsiteY1" fmla="*/ 69850 h 6985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1763" h="88900">
                      <a:moveTo>
                        <a:pt x="0" y="0"/>
                      </a:moveTo>
                      <a:cubicBezTo>
                        <a:pt x="96308" y="51064"/>
                        <a:pt x="87842" y="59267"/>
                        <a:pt x="131763" y="88900"/>
                      </a:cubicBez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5" name="Freihandform: Form 724">
                  <a:extLst>
                    <a:ext uri="{FF2B5EF4-FFF2-40B4-BE49-F238E27FC236}">
                      <a16:creationId xmlns:a16="http://schemas.microsoft.com/office/drawing/2014/main" id="{F6647251-32F3-477D-9536-C4F81995CAB1}"/>
                    </a:ext>
                  </a:extLst>
                </p:cNvPr>
                <p:cNvSpPr/>
                <p:nvPr/>
              </p:nvSpPr>
              <p:spPr>
                <a:xfrm>
                  <a:off x="1638300" y="4860925"/>
                  <a:ext cx="130175" cy="79375"/>
                </a:xfrm>
                <a:custGeom>
                  <a:avLst/>
                  <a:gdLst>
                    <a:gd name="connsiteX0" fmla="*/ 130175 w 130175"/>
                    <a:gd name="connsiteY0" fmla="*/ 0 h 79375"/>
                    <a:gd name="connsiteX1" fmla="*/ 0 w 130175"/>
                    <a:gd name="connsiteY1" fmla="*/ 79375 h 79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0175" h="79375">
                      <a:moveTo>
                        <a:pt x="130175" y="0"/>
                      </a:moveTo>
                      <a:lnTo>
                        <a:pt x="0" y="79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6" name="Freihandform: Form 725">
                  <a:extLst>
                    <a:ext uri="{FF2B5EF4-FFF2-40B4-BE49-F238E27FC236}">
                      <a16:creationId xmlns:a16="http://schemas.microsoft.com/office/drawing/2014/main" id="{C219BC0F-FA1A-48AB-A9C6-62517EB5F9ED}"/>
                    </a:ext>
                  </a:extLst>
                </p:cNvPr>
                <p:cNvSpPr/>
                <p:nvPr/>
              </p:nvSpPr>
              <p:spPr>
                <a:xfrm>
                  <a:off x="1203325" y="5032375"/>
                  <a:ext cx="257175" cy="133350"/>
                </a:xfrm>
                <a:custGeom>
                  <a:avLst/>
                  <a:gdLst>
                    <a:gd name="connsiteX0" fmla="*/ 0 w 257175"/>
                    <a:gd name="connsiteY0" fmla="*/ 133350 h 133350"/>
                    <a:gd name="connsiteX1" fmla="*/ 257175 w 257175"/>
                    <a:gd name="connsiteY1" fmla="*/ 0 h 133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57175" h="133350">
                      <a:moveTo>
                        <a:pt x="0" y="133350"/>
                      </a:moveTo>
                      <a:lnTo>
                        <a:pt x="257175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7" name="Freihandform: Form 726">
                  <a:extLst>
                    <a:ext uri="{FF2B5EF4-FFF2-40B4-BE49-F238E27FC236}">
                      <a16:creationId xmlns:a16="http://schemas.microsoft.com/office/drawing/2014/main" id="{67746DA8-E8D4-453D-809F-6C2ABC04E5AE}"/>
                    </a:ext>
                  </a:extLst>
                </p:cNvPr>
                <p:cNvSpPr/>
                <p:nvPr/>
              </p:nvSpPr>
              <p:spPr>
                <a:xfrm>
                  <a:off x="1577975" y="5064125"/>
                  <a:ext cx="44450" cy="107950"/>
                </a:xfrm>
                <a:custGeom>
                  <a:avLst/>
                  <a:gdLst>
                    <a:gd name="connsiteX0" fmla="*/ 44450 w 44450"/>
                    <a:gd name="connsiteY0" fmla="*/ 107950 h 107950"/>
                    <a:gd name="connsiteX1" fmla="*/ 0 w 44450"/>
                    <a:gd name="connsiteY1" fmla="*/ 0 h 107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450" h="107950">
                      <a:moveTo>
                        <a:pt x="44450" y="10795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643" name="Gruppieren 642">
                <a:extLst>
                  <a:ext uri="{FF2B5EF4-FFF2-40B4-BE49-F238E27FC236}">
                    <a16:creationId xmlns:a16="http://schemas.microsoft.com/office/drawing/2014/main" id="{62AA2EB4-4FB2-48E5-ACA5-73C2C1F62968}"/>
                  </a:ext>
                </a:extLst>
              </p:cNvPr>
              <p:cNvGrpSpPr/>
              <p:nvPr/>
            </p:nvGrpSpPr>
            <p:grpSpPr>
              <a:xfrm>
                <a:off x="4020715" y="6070668"/>
                <a:ext cx="900358" cy="899940"/>
                <a:chOff x="950848" y="4379175"/>
                <a:chExt cx="1173226" cy="1172678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44" name="Rechteck 537">
                  <a:extLst>
                    <a:ext uri="{FF2B5EF4-FFF2-40B4-BE49-F238E27FC236}">
                      <a16:creationId xmlns:a16="http://schemas.microsoft.com/office/drawing/2014/main" id="{5D317E04-C6B7-4156-B62A-EE52F8635243}"/>
                    </a:ext>
                  </a:extLst>
                </p:cNvPr>
                <p:cNvSpPr/>
                <p:nvPr/>
              </p:nvSpPr>
              <p:spPr>
                <a:xfrm>
                  <a:off x="950848" y="4379175"/>
                  <a:ext cx="1173226" cy="1172678"/>
                </a:xfrm>
                <a:custGeom>
                  <a:avLst/>
                  <a:gdLst>
                    <a:gd name="connsiteX0" fmla="*/ 0 w 1052723"/>
                    <a:gd name="connsiteY0" fmla="*/ 0 h 1052723"/>
                    <a:gd name="connsiteX1" fmla="*/ 1052723 w 1052723"/>
                    <a:gd name="connsiteY1" fmla="*/ 0 h 1052723"/>
                    <a:gd name="connsiteX2" fmla="*/ 1052723 w 1052723"/>
                    <a:gd name="connsiteY2" fmla="*/ 1052723 h 1052723"/>
                    <a:gd name="connsiteX3" fmla="*/ 0 w 1052723"/>
                    <a:gd name="connsiteY3" fmla="*/ 1052723 h 1052723"/>
                    <a:gd name="connsiteX4" fmla="*/ 0 w 1052723"/>
                    <a:gd name="connsiteY4" fmla="*/ 0 h 1052723"/>
                    <a:gd name="connsiteX0" fmla="*/ 0 w 1052723"/>
                    <a:gd name="connsiteY0" fmla="*/ 72661 h 1125384"/>
                    <a:gd name="connsiteX1" fmla="*/ 520161 w 1052723"/>
                    <a:gd name="connsiteY1" fmla="*/ 0 h 1125384"/>
                    <a:gd name="connsiteX2" fmla="*/ 1052723 w 1052723"/>
                    <a:gd name="connsiteY2" fmla="*/ 72661 h 1125384"/>
                    <a:gd name="connsiteX3" fmla="*/ 1052723 w 1052723"/>
                    <a:gd name="connsiteY3" fmla="*/ 1125384 h 1125384"/>
                    <a:gd name="connsiteX4" fmla="*/ 0 w 1052723"/>
                    <a:gd name="connsiteY4" fmla="*/ 1125384 h 1125384"/>
                    <a:gd name="connsiteX5" fmla="*/ 0 w 1052723"/>
                    <a:gd name="connsiteY5" fmla="*/ 72661 h 1125384"/>
                    <a:gd name="connsiteX0" fmla="*/ 0 w 1052723"/>
                    <a:gd name="connsiteY0" fmla="*/ 73969 h 1126692"/>
                    <a:gd name="connsiteX1" fmla="*/ 520161 w 1052723"/>
                    <a:gd name="connsiteY1" fmla="*/ 1308 h 1126692"/>
                    <a:gd name="connsiteX2" fmla="*/ 1052723 w 1052723"/>
                    <a:gd name="connsiteY2" fmla="*/ 73969 h 1126692"/>
                    <a:gd name="connsiteX3" fmla="*/ 1052723 w 1052723"/>
                    <a:gd name="connsiteY3" fmla="*/ 1126692 h 1126692"/>
                    <a:gd name="connsiteX4" fmla="*/ 0 w 1052723"/>
                    <a:gd name="connsiteY4" fmla="*/ 1126692 h 1126692"/>
                    <a:gd name="connsiteX5" fmla="*/ 0 w 1052723"/>
                    <a:gd name="connsiteY5" fmla="*/ 73969 h 1126692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62666 h 1115389"/>
                    <a:gd name="connsiteX1" fmla="*/ 520161 w 1052723"/>
                    <a:gd name="connsiteY1" fmla="*/ 24930 h 1115389"/>
                    <a:gd name="connsiteX2" fmla="*/ 1052723 w 1052723"/>
                    <a:gd name="connsiteY2" fmla="*/ 62666 h 1115389"/>
                    <a:gd name="connsiteX3" fmla="*/ 1052723 w 1052723"/>
                    <a:gd name="connsiteY3" fmla="*/ 1115389 h 1115389"/>
                    <a:gd name="connsiteX4" fmla="*/ 0 w 1052723"/>
                    <a:gd name="connsiteY4" fmla="*/ 1115389 h 1115389"/>
                    <a:gd name="connsiteX5" fmla="*/ 0 w 1052723"/>
                    <a:gd name="connsiteY5" fmla="*/ 62666 h 1115389"/>
                    <a:gd name="connsiteX0" fmla="*/ 0 w 1052723"/>
                    <a:gd name="connsiteY0" fmla="*/ 59248 h 1111971"/>
                    <a:gd name="connsiteX1" fmla="*/ 520161 w 1052723"/>
                    <a:gd name="connsiteY1" fmla="*/ 21512 h 1111971"/>
                    <a:gd name="connsiteX2" fmla="*/ 1052723 w 1052723"/>
                    <a:gd name="connsiteY2" fmla="*/ 59248 h 1111971"/>
                    <a:gd name="connsiteX3" fmla="*/ 1052723 w 1052723"/>
                    <a:gd name="connsiteY3" fmla="*/ 1111971 h 1111971"/>
                    <a:gd name="connsiteX4" fmla="*/ 0 w 1052723"/>
                    <a:gd name="connsiteY4" fmla="*/ 1111971 h 1111971"/>
                    <a:gd name="connsiteX5" fmla="*/ 0 w 1052723"/>
                    <a:gd name="connsiteY5" fmla="*/ 59248 h 1111971"/>
                    <a:gd name="connsiteX0" fmla="*/ 0 w 1052723"/>
                    <a:gd name="connsiteY0" fmla="*/ 85035 h 1137758"/>
                    <a:gd name="connsiteX1" fmla="*/ 520161 w 1052723"/>
                    <a:gd name="connsiteY1" fmla="*/ 12374 h 1137758"/>
                    <a:gd name="connsiteX2" fmla="*/ 1052723 w 1052723"/>
                    <a:gd name="connsiteY2" fmla="*/ 85035 h 1137758"/>
                    <a:gd name="connsiteX3" fmla="*/ 1052723 w 1052723"/>
                    <a:gd name="connsiteY3" fmla="*/ 1137758 h 1137758"/>
                    <a:gd name="connsiteX4" fmla="*/ 0 w 1052723"/>
                    <a:gd name="connsiteY4" fmla="*/ 1137758 h 1137758"/>
                    <a:gd name="connsiteX5" fmla="*/ 0 w 1052723"/>
                    <a:gd name="connsiteY5" fmla="*/ 85035 h 1137758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526511 w 1123411"/>
                    <a:gd name="connsiteY5" fmla="*/ 1129451 h 1130884"/>
                    <a:gd name="connsiteX6" fmla="*/ 0 w 1123411"/>
                    <a:gd name="connsiteY6" fmla="*/ 1130884 h 1130884"/>
                    <a:gd name="connsiteX7" fmla="*/ 0 w 1123411"/>
                    <a:gd name="connsiteY7" fmla="*/ 78161 h 1130884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38639 w 1162050"/>
                    <a:gd name="connsiteY0" fmla="*/ 78161 h 1172678"/>
                    <a:gd name="connsiteX1" fmla="*/ 558800 w 1162050"/>
                    <a:gd name="connsiteY1" fmla="*/ 5500 h 1172678"/>
                    <a:gd name="connsiteX2" fmla="*/ 1091362 w 1162050"/>
                    <a:gd name="connsiteY2" fmla="*/ 78161 h 1172678"/>
                    <a:gd name="connsiteX3" fmla="*/ 1162050 w 1162050"/>
                    <a:gd name="connsiteY3" fmla="*/ 589701 h 1172678"/>
                    <a:gd name="connsiteX4" fmla="*/ 1091362 w 1162050"/>
                    <a:gd name="connsiteY4" fmla="*/ 1130884 h 1172678"/>
                    <a:gd name="connsiteX5" fmla="*/ 565150 w 1162050"/>
                    <a:gd name="connsiteY5" fmla="*/ 1167551 h 1172678"/>
                    <a:gd name="connsiteX6" fmla="*/ 38639 w 1162050"/>
                    <a:gd name="connsiteY6" fmla="*/ 1130884 h 1172678"/>
                    <a:gd name="connsiteX7" fmla="*/ 0 w 1162050"/>
                    <a:gd name="connsiteY7" fmla="*/ 589700 h 1172678"/>
                    <a:gd name="connsiteX8" fmla="*/ 38639 w 1162050"/>
                    <a:gd name="connsiteY8" fmla="*/ 78161 h 1172678"/>
                    <a:gd name="connsiteX0" fmla="*/ 40200 w 1163611"/>
                    <a:gd name="connsiteY0" fmla="*/ 78161 h 1172678"/>
                    <a:gd name="connsiteX1" fmla="*/ 560361 w 1163611"/>
                    <a:gd name="connsiteY1" fmla="*/ 5500 h 1172678"/>
                    <a:gd name="connsiteX2" fmla="*/ 1092923 w 1163611"/>
                    <a:gd name="connsiteY2" fmla="*/ 78161 h 1172678"/>
                    <a:gd name="connsiteX3" fmla="*/ 1163611 w 1163611"/>
                    <a:gd name="connsiteY3" fmla="*/ 589701 h 1172678"/>
                    <a:gd name="connsiteX4" fmla="*/ 1092923 w 1163611"/>
                    <a:gd name="connsiteY4" fmla="*/ 1130884 h 1172678"/>
                    <a:gd name="connsiteX5" fmla="*/ 566711 w 1163611"/>
                    <a:gd name="connsiteY5" fmla="*/ 1167551 h 1172678"/>
                    <a:gd name="connsiteX6" fmla="*/ 40200 w 1163611"/>
                    <a:gd name="connsiteY6" fmla="*/ 1130884 h 1172678"/>
                    <a:gd name="connsiteX7" fmla="*/ 1561 w 1163611"/>
                    <a:gd name="connsiteY7" fmla="*/ 589700 h 1172678"/>
                    <a:gd name="connsiteX8" fmla="*/ 40200 w 1163611"/>
                    <a:gd name="connsiteY8" fmla="*/ 78161 h 1172678"/>
                    <a:gd name="connsiteX0" fmla="*/ 45365 w 1168776"/>
                    <a:gd name="connsiteY0" fmla="*/ 78161 h 1172678"/>
                    <a:gd name="connsiteX1" fmla="*/ 565526 w 1168776"/>
                    <a:gd name="connsiteY1" fmla="*/ 5500 h 1172678"/>
                    <a:gd name="connsiteX2" fmla="*/ 1098088 w 1168776"/>
                    <a:gd name="connsiteY2" fmla="*/ 78161 h 1172678"/>
                    <a:gd name="connsiteX3" fmla="*/ 1168776 w 1168776"/>
                    <a:gd name="connsiteY3" fmla="*/ 589701 h 1172678"/>
                    <a:gd name="connsiteX4" fmla="*/ 1098088 w 1168776"/>
                    <a:gd name="connsiteY4" fmla="*/ 1130884 h 1172678"/>
                    <a:gd name="connsiteX5" fmla="*/ 571876 w 1168776"/>
                    <a:gd name="connsiteY5" fmla="*/ 1167551 h 1172678"/>
                    <a:gd name="connsiteX6" fmla="*/ 45365 w 1168776"/>
                    <a:gd name="connsiteY6" fmla="*/ 1130884 h 1172678"/>
                    <a:gd name="connsiteX7" fmla="*/ 6726 w 1168776"/>
                    <a:gd name="connsiteY7" fmla="*/ 589700 h 1172678"/>
                    <a:gd name="connsiteX8" fmla="*/ 45365 w 116877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3226" h="1172678">
                      <a:moveTo>
                        <a:pt x="49815" y="78161"/>
                      </a:moveTo>
                      <a:cubicBezTo>
                        <a:pt x="257069" y="5257"/>
                        <a:pt x="343672" y="2204"/>
                        <a:pt x="569976" y="5500"/>
                      </a:cubicBezTo>
                      <a:cubicBezTo>
                        <a:pt x="788772" y="-8380"/>
                        <a:pt x="956767" y="-34"/>
                        <a:pt x="1102538" y="78161"/>
                      </a:cubicBezTo>
                      <a:cubicBezTo>
                        <a:pt x="1150442" y="300533"/>
                        <a:pt x="1169772" y="376854"/>
                        <a:pt x="1173226" y="589701"/>
                      </a:cubicBezTo>
                      <a:cubicBezTo>
                        <a:pt x="1164480" y="778562"/>
                        <a:pt x="1149384" y="938848"/>
                        <a:pt x="1102538" y="1130884"/>
                      </a:cubicBezTo>
                      <a:cubicBezTo>
                        <a:pt x="869984" y="1168506"/>
                        <a:pt x="751730" y="1180729"/>
                        <a:pt x="576326" y="1167551"/>
                      </a:cubicBezTo>
                      <a:cubicBezTo>
                        <a:pt x="397647" y="1174379"/>
                        <a:pt x="228494" y="1165331"/>
                        <a:pt x="49815" y="1130884"/>
                      </a:cubicBezTo>
                      <a:cubicBezTo>
                        <a:pt x="10477" y="951548"/>
                        <a:pt x="-16161" y="759511"/>
                        <a:pt x="11176" y="589700"/>
                      </a:cubicBezTo>
                      <a:cubicBezTo>
                        <a:pt x="1831" y="400137"/>
                        <a:pt x="14710" y="245499"/>
                        <a:pt x="49815" y="78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B050A"/>
                    </a:gs>
                    <a:gs pos="100000">
                      <a:srgbClr val="F81D29"/>
                    </a:gs>
                  </a:gsLst>
                  <a:lin ang="8100000" scaled="1"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645" name="Freihandform: Form 644">
                  <a:extLst>
                    <a:ext uri="{FF2B5EF4-FFF2-40B4-BE49-F238E27FC236}">
                      <a16:creationId xmlns:a16="http://schemas.microsoft.com/office/drawing/2014/main" id="{6CEC300C-6589-4C39-8229-3A4251AE9DDE}"/>
                    </a:ext>
                  </a:extLst>
                </p:cNvPr>
                <p:cNvSpPr/>
                <p:nvPr/>
              </p:nvSpPr>
              <p:spPr>
                <a:xfrm>
                  <a:off x="1547813" y="5088731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21432" y="4383"/>
                        <a:pt x="0" y="666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46" name="Freihandform: Form 645">
                  <a:extLst>
                    <a:ext uri="{FF2B5EF4-FFF2-40B4-BE49-F238E27FC236}">
                      <a16:creationId xmlns:a16="http://schemas.microsoft.com/office/drawing/2014/main" id="{C7AE00E2-FA53-47C8-BC67-05BC05CFC9F0}"/>
                    </a:ext>
                  </a:extLst>
                </p:cNvPr>
                <p:cNvSpPr/>
                <p:nvPr/>
              </p:nvSpPr>
              <p:spPr>
                <a:xfrm>
                  <a:off x="1537461" y="4448630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0" y="3333"/>
                        <a:pt x="-19050" y="655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47" name="Freihandform: Form 646">
                  <a:extLst>
                    <a:ext uri="{FF2B5EF4-FFF2-40B4-BE49-F238E27FC236}">
                      <a16:creationId xmlns:a16="http://schemas.microsoft.com/office/drawing/2014/main" id="{DC699800-BBF9-4C32-AC06-346134C6AE34}"/>
                    </a:ext>
                  </a:extLst>
                </p:cNvPr>
                <p:cNvSpPr/>
                <p:nvPr/>
              </p:nvSpPr>
              <p:spPr>
                <a:xfrm>
                  <a:off x="1631156" y="4981575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67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48" name="Freihandform: Form 647">
                  <a:extLst>
                    <a:ext uri="{FF2B5EF4-FFF2-40B4-BE49-F238E27FC236}">
                      <a16:creationId xmlns:a16="http://schemas.microsoft.com/office/drawing/2014/main" id="{453D382F-1669-45E1-99A4-9850FB2203E5}"/>
                    </a:ext>
                  </a:extLst>
                </p:cNvPr>
                <p:cNvSpPr/>
                <p:nvPr/>
              </p:nvSpPr>
              <p:spPr>
                <a:xfrm>
                  <a:off x="1004887" y="4980802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14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49" name="Ellipse 648">
                  <a:extLst>
                    <a:ext uri="{FF2B5EF4-FFF2-40B4-BE49-F238E27FC236}">
                      <a16:creationId xmlns:a16="http://schemas.microsoft.com/office/drawing/2014/main" id="{AB692547-D177-46CD-B6B3-2E7BCCE501A8}"/>
                    </a:ext>
                  </a:extLst>
                </p:cNvPr>
                <p:cNvSpPr/>
                <p:nvPr/>
              </p:nvSpPr>
              <p:spPr>
                <a:xfrm>
                  <a:off x="1498924" y="4943181"/>
                  <a:ext cx="90398" cy="90398"/>
                </a:xfrm>
                <a:prstGeom prst="ellipse">
                  <a:avLst/>
                </a:prstGeom>
                <a:gradFill>
                  <a:gsLst>
                    <a:gs pos="0">
                      <a:srgbClr val="ECAF02"/>
                    </a:gs>
                    <a:gs pos="100000">
                      <a:srgbClr val="B08600">
                        <a:alpha val="76000"/>
                      </a:srgbClr>
                    </a:gs>
                  </a:gsLst>
                  <a:lin ang="8100000" scaled="1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50" name="Freihandform: Form 649">
                  <a:extLst>
                    <a:ext uri="{FF2B5EF4-FFF2-40B4-BE49-F238E27FC236}">
                      <a16:creationId xmlns:a16="http://schemas.microsoft.com/office/drawing/2014/main" id="{2DF80864-6120-4C85-B38E-D7286B3BB722}"/>
                    </a:ext>
                  </a:extLst>
                </p:cNvPr>
                <p:cNvSpPr/>
                <p:nvPr/>
              </p:nvSpPr>
              <p:spPr>
                <a:xfrm>
                  <a:off x="1362075" y="5067300"/>
                  <a:ext cx="117475" cy="117475"/>
                </a:xfrm>
                <a:custGeom>
                  <a:avLst/>
                  <a:gdLst>
                    <a:gd name="connsiteX0" fmla="*/ 0 w 117475"/>
                    <a:gd name="connsiteY0" fmla="*/ 117475 h 117475"/>
                    <a:gd name="connsiteX1" fmla="*/ 117475 w 117475"/>
                    <a:gd name="connsiteY1" fmla="*/ 0 h 11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475" h="117475">
                      <a:moveTo>
                        <a:pt x="0" y="117475"/>
                      </a:moveTo>
                      <a:lnTo>
                        <a:pt x="117475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51" name="Freihandform: Form 650">
                  <a:extLst>
                    <a:ext uri="{FF2B5EF4-FFF2-40B4-BE49-F238E27FC236}">
                      <a16:creationId xmlns:a16="http://schemas.microsoft.com/office/drawing/2014/main" id="{8840BFD0-E140-4931-9400-433F6EDB00B6}"/>
                    </a:ext>
                  </a:extLst>
                </p:cNvPr>
                <p:cNvSpPr/>
                <p:nvPr/>
              </p:nvSpPr>
              <p:spPr>
                <a:xfrm>
                  <a:off x="1625600" y="5064125"/>
                  <a:ext cx="104775" cy="104775"/>
                </a:xfrm>
                <a:custGeom>
                  <a:avLst/>
                  <a:gdLst>
                    <a:gd name="connsiteX0" fmla="*/ 104775 w 104775"/>
                    <a:gd name="connsiteY0" fmla="*/ 104775 h 104775"/>
                    <a:gd name="connsiteX1" fmla="*/ 0 w 104775"/>
                    <a:gd name="connsiteY1" fmla="*/ 0 h 10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4775" h="104775">
                      <a:moveTo>
                        <a:pt x="104775" y="10477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52" name="Freihandform: Form 651">
                  <a:extLst>
                    <a:ext uri="{FF2B5EF4-FFF2-40B4-BE49-F238E27FC236}">
                      <a16:creationId xmlns:a16="http://schemas.microsoft.com/office/drawing/2014/main" id="{E4CAFF52-4A61-4EC2-955A-E7B51092A943}"/>
                    </a:ext>
                  </a:extLst>
                </p:cNvPr>
                <p:cNvSpPr/>
                <p:nvPr/>
              </p:nvSpPr>
              <p:spPr>
                <a:xfrm>
                  <a:off x="1597025" y="4708525"/>
                  <a:ext cx="123825" cy="206375"/>
                </a:xfrm>
                <a:custGeom>
                  <a:avLst/>
                  <a:gdLst>
                    <a:gd name="connsiteX0" fmla="*/ 123825 w 123825"/>
                    <a:gd name="connsiteY0" fmla="*/ 0 h 206375"/>
                    <a:gd name="connsiteX1" fmla="*/ 0 w 123825"/>
                    <a:gd name="connsiteY1" fmla="*/ 206375 h 20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3825" h="206375">
                      <a:moveTo>
                        <a:pt x="123825" y="0"/>
                      </a:moveTo>
                      <a:lnTo>
                        <a:pt x="0" y="206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53" name="Freihandform: Form 652">
                  <a:extLst>
                    <a:ext uri="{FF2B5EF4-FFF2-40B4-BE49-F238E27FC236}">
                      <a16:creationId xmlns:a16="http://schemas.microsoft.com/office/drawing/2014/main" id="{C16F7ECC-BE27-4FD8-B679-9AF7540462D4}"/>
                    </a:ext>
                  </a:extLst>
                </p:cNvPr>
                <p:cNvSpPr/>
                <p:nvPr/>
              </p:nvSpPr>
              <p:spPr>
                <a:xfrm>
                  <a:off x="1334795" y="4843483"/>
                  <a:ext cx="131763" cy="88900"/>
                </a:xfrm>
                <a:custGeom>
                  <a:avLst/>
                  <a:gdLst>
                    <a:gd name="connsiteX0" fmla="*/ 0 w 107950"/>
                    <a:gd name="connsiteY0" fmla="*/ 0 h 69850"/>
                    <a:gd name="connsiteX1" fmla="*/ 107950 w 107950"/>
                    <a:gd name="connsiteY1" fmla="*/ 69850 h 6985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1763" h="88900">
                      <a:moveTo>
                        <a:pt x="0" y="0"/>
                      </a:moveTo>
                      <a:cubicBezTo>
                        <a:pt x="96308" y="51064"/>
                        <a:pt x="87842" y="59267"/>
                        <a:pt x="131763" y="88900"/>
                      </a:cubicBez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54" name="Freihandform: Form 653">
                  <a:extLst>
                    <a:ext uri="{FF2B5EF4-FFF2-40B4-BE49-F238E27FC236}">
                      <a16:creationId xmlns:a16="http://schemas.microsoft.com/office/drawing/2014/main" id="{9E338548-97C4-417F-A992-4AD51D21A0C0}"/>
                    </a:ext>
                  </a:extLst>
                </p:cNvPr>
                <p:cNvSpPr/>
                <p:nvPr/>
              </p:nvSpPr>
              <p:spPr>
                <a:xfrm>
                  <a:off x="1638300" y="4860925"/>
                  <a:ext cx="130175" cy="79375"/>
                </a:xfrm>
                <a:custGeom>
                  <a:avLst/>
                  <a:gdLst>
                    <a:gd name="connsiteX0" fmla="*/ 130175 w 130175"/>
                    <a:gd name="connsiteY0" fmla="*/ 0 h 79375"/>
                    <a:gd name="connsiteX1" fmla="*/ 0 w 130175"/>
                    <a:gd name="connsiteY1" fmla="*/ 79375 h 79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0175" h="79375">
                      <a:moveTo>
                        <a:pt x="130175" y="0"/>
                      </a:moveTo>
                      <a:lnTo>
                        <a:pt x="0" y="79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55" name="Freihandform: Form 654">
                  <a:extLst>
                    <a:ext uri="{FF2B5EF4-FFF2-40B4-BE49-F238E27FC236}">
                      <a16:creationId xmlns:a16="http://schemas.microsoft.com/office/drawing/2014/main" id="{1E47B7B4-CA73-47B9-9E53-6F44BBC6EB7C}"/>
                    </a:ext>
                  </a:extLst>
                </p:cNvPr>
                <p:cNvSpPr/>
                <p:nvPr/>
              </p:nvSpPr>
              <p:spPr>
                <a:xfrm>
                  <a:off x="1203325" y="5032375"/>
                  <a:ext cx="257175" cy="133350"/>
                </a:xfrm>
                <a:custGeom>
                  <a:avLst/>
                  <a:gdLst>
                    <a:gd name="connsiteX0" fmla="*/ 0 w 257175"/>
                    <a:gd name="connsiteY0" fmla="*/ 133350 h 133350"/>
                    <a:gd name="connsiteX1" fmla="*/ 257175 w 257175"/>
                    <a:gd name="connsiteY1" fmla="*/ 0 h 133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57175" h="133350">
                      <a:moveTo>
                        <a:pt x="0" y="133350"/>
                      </a:moveTo>
                      <a:lnTo>
                        <a:pt x="257175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56" name="Freihandform: Form 655">
                  <a:extLst>
                    <a:ext uri="{FF2B5EF4-FFF2-40B4-BE49-F238E27FC236}">
                      <a16:creationId xmlns:a16="http://schemas.microsoft.com/office/drawing/2014/main" id="{7AC4098F-A2CB-48FA-9D16-CDDAC0176599}"/>
                    </a:ext>
                  </a:extLst>
                </p:cNvPr>
                <p:cNvSpPr/>
                <p:nvPr/>
              </p:nvSpPr>
              <p:spPr>
                <a:xfrm>
                  <a:off x="1577975" y="5064125"/>
                  <a:ext cx="44450" cy="107950"/>
                </a:xfrm>
                <a:custGeom>
                  <a:avLst/>
                  <a:gdLst>
                    <a:gd name="connsiteX0" fmla="*/ 44450 w 44450"/>
                    <a:gd name="connsiteY0" fmla="*/ 107950 h 107950"/>
                    <a:gd name="connsiteX1" fmla="*/ 0 w 44450"/>
                    <a:gd name="connsiteY1" fmla="*/ 0 h 107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450" h="107950">
                      <a:moveTo>
                        <a:pt x="44450" y="10795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685" name="Gruppieren 684">
                <a:extLst>
                  <a:ext uri="{FF2B5EF4-FFF2-40B4-BE49-F238E27FC236}">
                    <a16:creationId xmlns:a16="http://schemas.microsoft.com/office/drawing/2014/main" id="{3B3704BF-E19E-4D2A-B66D-2CE825478E61}"/>
                  </a:ext>
                </a:extLst>
              </p:cNvPr>
              <p:cNvGrpSpPr/>
              <p:nvPr/>
            </p:nvGrpSpPr>
            <p:grpSpPr>
              <a:xfrm rot="16200000">
                <a:off x="6606223" y="6075711"/>
                <a:ext cx="906976" cy="906554"/>
                <a:chOff x="950848" y="4379175"/>
                <a:chExt cx="1173226" cy="1172678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86" name="Rechteck 537">
                  <a:extLst>
                    <a:ext uri="{FF2B5EF4-FFF2-40B4-BE49-F238E27FC236}">
                      <a16:creationId xmlns:a16="http://schemas.microsoft.com/office/drawing/2014/main" id="{395B9512-068A-4F3A-A0EF-1A441537874A}"/>
                    </a:ext>
                  </a:extLst>
                </p:cNvPr>
                <p:cNvSpPr/>
                <p:nvPr/>
              </p:nvSpPr>
              <p:spPr>
                <a:xfrm>
                  <a:off x="950848" y="4379175"/>
                  <a:ext cx="1173226" cy="1172678"/>
                </a:xfrm>
                <a:custGeom>
                  <a:avLst/>
                  <a:gdLst>
                    <a:gd name="connsiteX0" fmla="*/ 0 w 1052723"/>
                    <a:gd name="connsiteY0" fmla="*/ 0 h 1052723"/>
                    <a:gd name="connsiteX1" fmla="*/ 1052723 w 1052723"/>
                    <a:gd name="connsiteY1" fmla="*/ 0 h 1052723"/>
                    <a:gd name="connsiteX2" fmla="*/ 1052723 w 1052723"/>
                    <a:gd name="connsiteY2" fmla="*/ 1052723 h 1052723"/>
                    <a:gd name="connsiteX3" fmla="*/ 0 w 1052723"/>
                    <a:gd name="connsiteY3" fmla="*/ 1052723 h 1052723"/>
                    <a:gd name="connsiteX4" fmla="*/ 0 w 1052723"/>
                    <a:gd name="connsiteY4" fmla="*/ 0 h 1052723"/>
                    <a:gd name="connsiteX0" fmla="*/ 0 w 1052723"/>
                    <a:gd name="connsiteY0" fmla="*/ 72661 h 1125384"/>
                    <a:gd name="connsiteX1" fmla="*/ 520161 w 1052723"/>
                    <a:gd name="connsiteY1" fmla="*/ 0 h 1125384"/>
                    <a:gd name="connsiteX2" fmla="*/ 1052723 w 1052723"/>
                    <a:gd name="connsiteY2" fmla="*/ 72661 h 1125384"/>
                    <a:gd name="connsiteX3" fmla="*/ 1052723 w 1052723"/>
                    <a:gd name="connsiteY3" fmla="*/ 1125384 h 1125384"/>
                    <a:gd name="connsiteX4" fmla="*/ 0 w 1052723"/>
                    <a:gd name="connsiteY4" fmla="*/ 1125384 h 1125384"/>
                    <a:gd name="connsiteX5" fmla="*/ 0 w 1052723"/>
                    <a:gd name="connsiteY5" fmla="*/ 72661 h 1125384"/>
                    <a:gd name="connsiteX0" fmla="*/ 0 w 1052723"/>
                    <a:gd name="connsiteY0" fmla="*/ 73969 h 1126692"/>
                    <a:gd name="connsiteX1" fmla="*/ 520161 w 1052723"/>
                    <a:gd name="connsiteY1" fmla="*/ 1308 h 1126692"/>
                    <a:gd name="connsiteX2" fmla="*/ 1052723 w 1052723"/>
                    <a:gd name="connsiteY2" fmla="*/ 73969 h 1126692"/>
                    <a:gd name="connsiteX3" fmla="*/ 1052723 w 1052723"/>
                    <a:gd name="connsiteY3" fmla="*/ 1126692 h 1126692"/>
                    <a:gd name="connsiteX4" fmla="*/ 0 w 1052723"/>
                    <a:gd name="connsiteY4" fmla="*/ 1126692 h 1126692"/>
                    <a:gd name="connsiteX5" fmla="*/ 0 w 1052723"/>
                    <a:gd name="connsiteY5" fmla="*/ 73969 h 1126692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77063 h 1129786"/>
                    <a:gd name="connsiteX1" fmla="*/ 520161 w 1052723"/>
                    <a:gd name="connsiteY1" fmla="*/ 4402 h 1129786"/>
                    <a:gd name="connsiteX2" fmla="*/ 1052723 w 1052723"/>
                    <a:gd name="connsiteY2" fmla="*/ 77063 h 1129786"/>
                    <a:gd name="connsiteX3" fmla="*/ 1052723 w 1052723"/>
                    <a:gd name="connsiteY3" fmla="*/ 1129786 h 1129786"/>
                    <a:gd name="connsiteX4" fmla="*/ 0 w 1052723"/>
                    <a:gd name="connsiteY4" fmla="*/ 1129786 h 1129786"/>
                    <a:gd name="connsiteX5" fmla="*/ 0 w 1052723"/>
                    <a:gd name="connsiteY5" fmla="*/ 77063 h 1129786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87726 h 1140449"/>
                    <a:gd name="connsiteX1" fmla="*/ 520161 w 1052723"/>
                    <a:gd name="connsiteY1" fmla="*/ 15065 h 1140449"/>
                    <a:gd name="connsiteX2" fmla="*/ 1052723 w 1052723"/>
                    <a:gd name="connsiteY2" fmla="*/ 87726 h 1140449"/>
                    <a:gd name="connsiteX3" fmla="*/ 1052723 w 1052723"/>
                    <a:gd name="connsiteY3" fmla="*/ 1140449 h 1140449"/>
                    <a:gd name="connsiteX4" fmla="*/ 0 w 1052723"/>
                    <a:gd name="connsiteY4" fmla="*/ 1140449 h 1140449"/>
                    <a:gd name="connsiteX5" fmla="*/ 0 w 1052723"/>
                    <a:gd name="connsiteY5" fmla="*/ 87726 h 1140449"/>
                    <a:gd name="connsiteX0" fmla="*/ 0 w 1052723"/>
                    <a:gd name="connsiteY0" fmla="*/ 62666 h 1115389"/>
                    <a:gd name="connsiteX1" fmla="*/ 520161 w 1052723"/>
                    <a:gd name="connsiteY1" fmla="*/ 24930 h 1115389"/>
                    <a:gd name="connsiteX2" fmla="*/ 1052723 w 1052723"/>
                    <a:gd name="connsiteY2" fmla="*/ 62666 h 1115389"/>
                    <a:gd name="connsiteX3" fmla="*/ 1052723 w 1052723"/>
                    <a:gd name="connsiteY3" fmla="*/ 1115389 h 1115389"/>
                    <a:gd name="connsiteX4" fmla="*/ 0 w 1052723"/>
                    <a:gd name="connsiteY4" fmla="*/ 1115389 h 1115389"/>
                    <a:gd name="connsiteX5" fmla="*/ 0 w 1052723"/>
                    <a:gd name="connsiteY5" fmla="*/ 62666 h 1115389"/>
                    <a:gd name="connsiteX0" fmla="*/ 0 w 1052723"/>
                    <a:gd name="connsiteY0" fmla="*/ 59248 h 1111971"/>
                    <a:gd name="connsiteX1" fmla="*/ 520161 w 1052723"/>
                    <a:gd name="connsiteY1" fmla="*/ 21512 h 1111971"/>
                    <a:gd name="connsiteX2" fmla="*/ 1052723 w 1052723"/>
                    <a:gd name="connsiteY2" fmla="*/ 59248 h 1111971"/>
                    <a:gd name="connsiteX3" fmla="*/ 1052723 w 1052723"/>
                    <a:gd name="connsiteY3" fmla="*/ 1111971 h 1111971"/>
                    <a:gd name="connsiteX4" fmla="*/ 0 w 1052723"/>
                    <a:gd name="connsiteY4" fmla="*/ 1111971 h 1111971"/>
                    <a:gd name="connsiteX5" fmla="*/ 0 w 1052723"/>
                    <a:gd name="connsiteY5" fmla="*/ 59248 h 1111971"/>
                    <a:gd name="connsiteX0" fmla="*/ 0 w 1052723"/>
                    <a:gd name="connsiteY0" fmla="*/ 85035 h 1137758"/>
                    <a:gd name="connsiteX1" fmla="*/ 520161 w 1052723"/>
                    <a:gd name="connsiteY1" fmla="*/ 12374 h 1137758"/>
                    <a:gd name="connsiteX2" fmla="*/ 1052723 w 1052723"/>
                    <a:gd name="connsiteY2" fmla="*/ 85035 h 1137758"/>
                    <a:gd name="connsiteX3" fmla="*/ 1052723 w 1052723"/>
                    <a:gd name="connsiteY3" fmla="*/ 1137758 h 1137758"/>
                    <a:gd name="connsiteX4" fmla="*/ 0 w 1052723"/>
                    <a:gd name="connsiteY4" fmla="*/ 1137758 h 1137758"/>
                    <a:gd name="connsiteX5" fmla="*/ 0 w 1052723"/>
                    <a:gd name="connsiteY5" fmla="*/ 85035 h 1137758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52723"/>
                    <a:gd name="connsiteY0" fmla="*/ 78161 h 1130884"/>
                    <a:gd name="connsiteX1" fmla="*/ 520161 w 1052723"/>
                    <a:gd name="connsiteY1" fmla="*/ 5500 h 1130884"/>
                    <a:gd name="connsiteX2" fmla="*/ 1052723 w 1052723"/>
                    <a:gd name="connsiteY2" fmla="*/ 78161 h 1130884"/>
                    <a:gd name="connsiteX3" fmla="*/ 1052723 w 1052723"/>
                    <a:gd name="connsiteY3" fmla="*/ 1130884 h 1130884"/>
                    <a:gd name="connsiteX4" fmla="*/ 0 w 1052723"/>
                    <a:gd name="connsiteY4" fmla="*/ 1130884 h 1130884"/>
                    <a:gd name="connsiteX5" fmla="*/ 0 w 1052723"/>
                    <a:gd name="connsiteY5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098011"/>
                    <a:gd name="connsiteY0" fmla="*/ 78161 h 1130884"/>
                    <a:gd name="connsiteX1" fmla="*/ 520161 w 1098011"/>
                    <a:gd name="connsiteY1" fmla="*/ 5500 h 1130884"/>
                    <a:gd name="connsiteX2" fmla="*/ 1052723 w 1098011"/>
                    <a:gd name="connsiteY2" fmla="*/ 78161 h 1130884"/>
                    <a:gd name="connsiteX3" fmla="*/ 1098011 w 1098011"/>
                    <a:gd name="connsiteY3" fmla="*/ 583351 h 1130884"/>
                    <a:gd name="connsiteX4" fmla="*/ 1052723 w 1098011"/>
                    <a:gd name="connsiteY4" fmla="*/ 1130884 h 1130884"/>
                    <a:gd name="connsiteX5" fmla="*/ 0 w 1098011"/>
                    <a:gd name="connsiteY5" fmla="*/ 1130884 h 1130884"/>
                    <a:gd name="connsiteX6" fmla="*/ 0 w 10980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0 w 1123411"/>
                    <a:gd name="connsiteY5" fmla="*/ 1130884 h 1130884"/>
                    <a:gd name="connsiteX6" fmla="*/ 0 w 1123411"/>
                    <a:gd name="connsiteY6" fmla="*/ 78161 h 1130884"/>
                    <a:gd name="connsiteX0" fmla="*/ 0 w 1123411"/>
                    <a:gd name="connsiteY0" fmla="*/ 78161 h 1130884"/>
                    <a:gd name="connsiteX1" fmla="*/ 520161 w 1123411"/>
                    <a:gd name="connsiteY1" fmla="*/ 5500 h 1130884"/>
                    <a:gd name="connsiteX2" fmla="*/ 1052723 w 1123411"/>
                    <a:gd name="connsiteY2" fmla="*/ 78161 h 1130884"/>
                    <a:gd name="connsiteX3" fmla="*/ 1123411 w 1123411"/>
                    <a:gd name="connsiteY3" fmla="*/ 589701 h 1130884"/>
                    <a:gd name="connsiteX4" fmla="*/ 1052723 w 1123411"/>
                    <a:gd name="connsiteY4" fmla="*/ 1130884 h 1130884"/>
                    <a:gd name="connsiteX5" fmla="*/ 526511 w 1123411"/>
                    <a:gd name="connsiteY5" fmla="*/ 1129451 h 1130884"/>
                    <a:gd name="connsiteX6" fmla="*/ 0 w 1123411"/>
                    <a:gd name="connsiteY6" fmla="*/ 1130884 h 1130884"/>
                    <a:gd name="connsiteX7" fmla="*/ 0 w 1123411"/>
                    <a:gd name="connsiteY7" fmla="*/ 78161 h 1130884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67551"/>
                    <a:gd name="connsiteX1" fmla="*/ 520161 w 1123411"/>
                    <a:gd name="connsiteY1" fmla="*/ 5500 h 1167551"/>
                    <a:gd name="connsiteX2" fmla="*/ 1052723 w 1123411"/>
                    <a:gd name="connsiteY2" fmla="*/ 78161 h 1167551"/>
                    <a:gd name="connsiteX3" fmla="*/ 1123411 w 1123411"/>
                    <a:gd name="connsiteY3" fmla="*/ 589701 h 1167551"/>
                    <a:gd name="connsiteX4" fmla="*/ 1052723 w 1123411"/>
                    <a:gd name="connsiteY4" fmla="*/ 1130884 h 1167551"/>
                    <a:gd name="connsiteX5" fmla="*/ 526511 w 1123411"/>
                    <a:gd name="connsiteY5" fmla="*/ 1167551 h 1167551"/>
                    <a:gd name="connsiteX6" fmla="*/ 0 w 1123411"/>
                    <a:gd name="connsiteY6" fmla="*/ 1130884 h 1167551"/>
                    <a:gd name="connsiteX7" fmla="*/ 0 w 1123411"/>
                    <a:gd name="connsiteY7" fmla="*/ 78161 h 1167551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0 w 1123411"/>
                    <a:gd name="connsiteY0" fmla="*/ 78161 h 1172678"/>
                    <a:gd name="connsiteX1" fmla="*/ 520161 w 1123411"/>
                    <a:gd name="connsiteY1" fmla="*/ 5500 h 1172678"/>
                    <a:gd name="connsiteX2" fmla="*/ 1052723 w 1123411"/>
                    <a:gd name="connsiteY2" fmla="*/ 78161 h 1172678"/>
                    <a:gd name="connsiteX3" fmla="*/ 1123411 w 1123411"/>
                    <a:gd name="connsiteY3" fmla="*/ 589701 h 1172678"/>
                    <a:gd name="connsiteX4" fmla="*/ 1052723 w 1123411"/>
                    <a:gd name="connsiteY4" fmla="*/ 1130884 h 1172678"/>
                    <a:gd name="connsiteX5" fmla="*/ 526511 w 1123411"/>
                    <a:gd name="connsiteY5" fmla="*/ 1167551 h 1172678"/>
                    <a:gd name="connsiteX6" fmla="*/ 0 w 1123411"/>
                    <a:gd name="connsiteY6" fmla="*/ 1130884 h 1172678"/>
                    <a:gd name="connsiteX7" fmla="*/ 0 w 1123411"/>
                    <a:gd name="connsiteY7" fmla="*/ 78161 h 1172678"/>
                    <a:gd name="connsiteX0" fmla="*/ 38639 w 1162050"/>
                    <a:gd name="connsiteY0" fmla="*/ 78161 h 1172678"/>
                    <a:gd name="connsiteX1" fmla="*/ 558800 w 1162050"/>
                    <a:gd name="connsiteY1" fmla="*/ 5500 h 1172678"/>
                    <a:gd name="connsiteX2" fmla="*/ 1091362 w 1162050"/>
                    <a:gd name="connsiteY2" fmla="*/ 78161 h 1172678"/>
                    <a:gd name="connsiteX3" fmla="*/ 1162050 w 1162050"/>
                    <a:gd name="connsiteY3" fmla="*/ 589701 h 1172678"/>
                    <a:gd name="connsiteX4" fmla="*/ 1091362 w 1162050"/>
                    <a:gd name="connsiteY4" fmla="*/ 1130884 h 1172678"/>
                    <a:gd name="connsiteX5" fmla="*/ 565150 w 1162050"/>
                    <a:gd name="connsiteY5" fmla="*/ 1167551 h 1172678"/>
                    <a:gd name="connsiteX6" fmla="*/ 38639 w 1162050"/>
                    <a:gd name="connsiteY6" fmla="*/ 1130884 h 1172678"/>
                    <a:gd name="connsiteX7" fmla="*/ 0 w 1162050"/>
                    <a:gd name="connsiteY7" fmla="*/ 589700 h 1172678"/>
                    <a:gd name="connsiteX8" fmla="*/ 38639 w 1162050"/>
                    <a:gd name="connsiteY8" fmla="*/ 78161 h 1172678"/>
                    <a:gd name="connsiteX0" fmla="*/ 40200 w 1163611"/>
                    <a:gd name="connsiteY0" fmla="*/ 78161 h 1172678"/>
                    <a:gd name="connsiteX1" fmla="*/ 560361 w 1163611"/>
                    <a:gd name="connsiteY1" fmla="*/ 5500 h 1172678"/>
                    <a:gd name="connsiteX2" fmla="*/ 1092923 w 1163611"/>
                    <a:gd name="connsiteY2" fmla="*/ 78161 h 1172678"/>
                    <a:gd name="connsiteX3" fmla="*/ 1163611 w 1163611"/>
                    <a:gd name="connsiteY3" fmla="*/ 589701 h 1172678"/>
                    <a:gd name="connsiteX4" fmla="*/ 1092923 w 1163611"/>
                    <a:gd name="connsiteY4" fmla="*/ 1130884 h 1172678"/>
                    <a:gd name="connsiteX5" fmla="*/ 566711 w 1163611"/>
                    <a:gd name="connsiteY5" fmla="*/ 1167551 h 1172678"/>
                    <a:gd name="connsiteX6" fmla="*/ 40200 w 1163611"/>
                    <a:gd name="connsiteY6" fmla="*/ 1130884 h 1172678"/>
                    <a:gd name="connsiteX7" fmla="*/ 1561 w 1163611"/>
                    <a:gd name="connsiteY7" fmla="*/ 589700 h 1172678"/>
                    <a:gd name="connsiteX8" fmla="*/ 40200 w 1163611"/>
                    <a:gd name="connsiteY8" fmla="*/ 78161 h 1172678"/>
                    <a:gd name="connsiteX0" fmla="*/ 45365 w 1168776"/>
                    <a:gd name="connsiteY0" fmla="*/ 78161 h 1172678"/>
                    <a:gd name="connsiteX1" fmla="*/ 565526 w 1168776"/>
                    <a:gd name="connsiteY1" fmla="*/ 5500 h 1172678"/>
                    <a:gd name="connsiteX2" fmla="*/ 1098088 w 1168776"/>
                    <a:gd name="connsiteY2" fmla="*/ 78161 h 1172678"/>
                    <a:gd name="connsiteX3" fmla="*/ 1168776 w 1168776"/>
                    <a:gd name="connsiteY3" fmla="*/ 589701 h 1172678"/>
                    <a:gd name="connsiteX4" fmla="*/ 1098088 w 1168776"/>
                    <a:gd name="connsiteY4" fmla="*/ 1130884 h 1172678"/>
                    <a:gd name="connsiteX5" fmla="*/ 571876 w 1168776"/>
                    <a:gd name="connsiteY5" fmla="*/ 1167551 h 1172678"/>
                    <a:gd name="connsiteX6" fmla="*/ 45365 w 1168776"/>
                    <a:gd name="connsiteY6" fmla="*/ 1130884 h 1172678"/>
                    <a:gd name="connsiteX7" fmla="*/ 6726 w 1168776"/>
                    <a:gd name="connsiteY7" fmla="*/ 589700 h 1172678"/>
                    <a:gd name="connsiteX8" fmla="*/ 45365 w 116877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  <a:gd name="connsiteX0" fmla="*/ 49815 w 1173226"/>
                    <a:gd name="connsiteY0" fmla="*/ 78161 h 1172678"/>
                    <a:gd name="connsiteX1" fmla="*/ 569976 w 1173226"/>
                    <a:gd name="connsiteY1" fmla="*/ 5500 h 1172678"/>
                    <a:gd name="connsiteX2" fmla="*/ 1102538 w 1173226"/>
                    <a:gd name="connsiteY2" fmla="*/ 78161 h 1172678"/>
                    <a:gd name="connsiteX3" fmla="*/ 1173226 w 1173226"/>
                    <a:gd name="connsiteY3" fmla="*/ 589701 h 1172678"/>
                    <a:gd name="connsiteX4" fmla="*/ 1102538 w 1173226"/>
                    <a:gd name="connsiteY4" fmla="*/ 1130884 h 1172678"/>
                    <a:gd name="connsiteX5" fmla="*/ 576326 w 1173226"/>
                    <a:gd name="connsiteY5" fmla="*/ 1167551 h 1172678"/>
                    <a:gd name="connsiteX6" fmla="*/ 49815 w 1173226"/>
                    <a:gd name="connsiteY6" fmla="*/ 1130884 h 1172678"/>
                    <a:gd name="connsiteX7" fmla="*/ 11176 w 1173226"/>
                    <a:gd name="connsiteY7" fmla="*/ 589700 h 1172678"/>
                    <a:gd name="connsiteX8" fmla="*/ 49815 w 1173226"/>
                    <a:gd name="connsiteY8" fmla="*/ 78161 h 1172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3226" h="1172678">
                      <a:moveTo>
                        <a:pt x="49815" y="78161"/>
                      </a:moveTo>
                      <a:cubicBezTo>
                        <a:pt x="257069" y="5257"/>
                        <a:pt x="343672" y="2204"/>
                        <a:pt x="569976" y="5500"/>
                      </a:cubicBezTo>
                      <a:cubicBezTo>
                        <a:pt x="788772" y="-8380"/>
                        <a:pt x="956767" y="-34"/>
                        <a:pt x="1102538" y="78161"/>
                      </a:cubicBezTo>
                      <a:cubicBezTo>
                        <a:pt x="1150442" y="300533"/>
                        <a:pt x="1169772" y="376854"/>
                        <a:pt x="1173226" y="589701"/>
                      </a:cubicBezTo>
                      <a:cubicBezTo>
                        <a:pt x="1164480" y="778562"/>
                        <a:pt x="1149384" y="938848"/>
                        <a:pt x="1102538" y="1130884"/>
                      </a:cubicBezTo>
                      <a:cubicBezTo>
                        <a:pt x="869984" y="1168506"/>
                        <a:pt x="751730" y="1180729"/>
                        <a:pt x="576326" y="1167551"/>
                      </a:cubicBezTo>
                      <a:cubicBezTo>
                        <a:pt x="397647" y="1174379"/>
                        <a:pt x="228494" y="1165331"/>
                        <a:pt x="49815" y="1130884"/>
                      </a:cubicBezTo>
                      <a:cubicBezTo>
                        <a:pt x="10477" y="951548"/>
                        <a:pt x="-16161" y="759511"/>
                        <a:pt x="11176" y="589700"/>
                      </a:cubicBezTo>
                      <a:cubicBezTo>
                        <a:pt x="1831" y="400137"/>
                        <a:pt x="14710" y="245499"/>
                        <a:pt x="49815" y="7816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B050A"/>
                    </a:gs>
                    <a:gs pos="100000">
                      <a:srgbClr val="F81D29"/>
                    </a:gs>
                  </a:gsLst>
                  <a:lin ang="13500000" scaled="1"/>
                  <a:tileRect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687" name="Freihandform: Form 686">
                  <a:extLst>
                    <a:ext uri="{FF2B5EF4-FFF2-40B4-BE49-F238E27FC236}">
                      <a16:creationId xmlns:a16="http://schemas.microsoft.com/office/drawing/2014/main" id="{5E7F5F20-FC4F-40A4-8FA1-8EDEF550F50D}"/>
                    </a:ext>
                  </a:extLst>
                </p:cNvPr>
                <p:cNvSpPr/>
                <p:nvPr/>
              </p:nvSpPr>
              <p:spPr>
                <a:xfrm>
                  <a:off x="1547813" y="5088731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21432" y="4383"/>
                        <a:pt x="0" y="666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8" name="Freihandform: Form 687">
                  <a:extLst>
                    <a:ext uri="{FF2B5EF4-FFF2-40B4-BE49-F238E27FC236}">
                      <a16:creationId xmlns:a16="http://schemas.microsoft.com/office/drawing/2014/main" id="{687C86DE-3359-4306-8545-3FD5A3804A79}"/>
                    </a:ext>
                  </a:extLst>
                </p:cNvPr>
                <p:cNvSpPr/>
                <p:nvPr/>
              </p:nvSpPr>
              <p:spPr>
                <a:xfrm>
                  <a:off x="1537461" y="4448630"/>
                  <a:ext cx="0" cy="431007"/>
                </a:xfrm>
                <a:custGeom>
                  <a:avLst/>
                  <a:gdLst>
                    <a:gd name="connsiteX0" fmla="*/ 0 w 0"/>
                    <a:gd name="connsiteY0" fmla="*/ 0 h 431007"/>
                    <a:gd name="connsiteX1" fmla="*/ 0 w 0"/>
                    <a:gd name="connsiteY1" fmla="*/ 431007 h 431007"/>
                    <a:gd name="connsiteX0" fmla="*/ 0 w 0"/>
                    <a:gd name="connsiteY0" fmla="*/ 0 h 10000"/>
                    <a:gd name="connsiteX1" fmla="*/ 0 w 0"/>
                    <a:gd name="connsiteY1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10000">
                      <a:moveTo>
                        <a:pt x="0" y="0"/>
                      </a:moveTo>
                      <a:cubicBezTo>
                        <a:pt x="0" y="3333"/>
                        <a:pt x="-19050" y="6557"/>
                        <a:pt x="0" y="1000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9" name="Freihandform: Form 688">
                  <a:extLst>
                    <a:ext uri="{FF2B5EF4-FFF2-40B4-BE49-F238E27FC236}">
                      <a16:creationId xmlns:a16="http://schemas.microsoft.com/office/drawing/2014/main" id="{1E2FF9BD-DBEC-4125-B2B5-C0A73FB71893}"/>
                    </a:ext>
                  </a:extLst>
                </p:cNvPr>
                <p:cNvSpPr/>
                <p:nvPr/>
              </p:nvSpPr>
              <p:spPr>
                <a:xfrm>
                  <a:off x="1631156" y="4981575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67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0" name="Freihandform: Form 689">
                  <a:extLst>
                    <a:ext uri="{FF2B5EF4-FFF2-40B4-BE49-F238E27FC236}">
                      <a16:creationId xmlns:a16="http://schemas.microsoft.com/office/drawing/2014/main" id="{92BF0ECB-F5EA-4F36-9CB1-257561446209}"/>
                    </a:ext>
                  </a:extLst>
                </p:cNvPr>
                <p:cNvSpPr/>
                <p:nvPr/>
              </p:nvSpPr>
              <p:spPr>
                <a:xfrm>
                  <a:off x="1004887" y="4980802"/>
                  <a:ext cx="452438" cy="0"/>
                </a:xfrm>
                <a:custGeom>
                  <a:avLst/>
                  <a:gdLst>
                    <a:gd name="connsiteX0" fmla="*/ 0 w 452438"/>
                    <a:gd name="connsiteY0" fmla="*/ 0 h 0"/>
                    <a:gd name="connsiteX1" fmla="*/ 452438 w 452438"/>
                    <a:gd name="connsiteY1" fmla="*/ 0 h 0"/>
                    <a:gd name="connsiteX0" fmla="*/ 0 w 10000"/>
                    <a:gd name="connsiteY0" fmla="*/ 0 h 0"/>
                    <a:gd name="connsiteX1" fmla="*/ 10000 w 10000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>
                      <a:moveTo>
                        <a:pt x="0" y="0"/>
                      </a:moveTo>
                      <a:cubicBezTo>
                        <a:pt x="3333" y="0"/>
                        <a:pt x="6614" y="-16669"/>
                        <a:pt x="10000" y="0"/>
                      </a:cubicBezTo>
                    </a:path>
                  </a:pathLst>
                </a:custGeom>
                <a:noFill/>
                <a:ln w="6350">
                  <a:solidFill>
                    <a:schemeClr val="tx1">
                      <a:alpha val="5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1" name="Ellipse 690">
                  <a:extLst>
                    <a:ext uri="{FF2B5EF4-FFF2-40B4-BE49-F238E27FC236}">
                      <a16:creationId xmlns:a16="http://schemas.microsoft.com/office/drawing/2014/main" id="{D718846F-86B5-48B6-AD12-6C18B90212B9}"/>
                    </a:ext>
                  </a:extLst>
                </p:cNvPr>
                <p:cNvSpPr/>
                <p:nvPr/>
              </p:nvSpPr>
              <p:spPr>
                <a:xfrm>
                  <a:off x="1498924" y="4943181"/>
                  <a:ext cx="90398" cy="90398"/>
                </a:xfrm>
                <a:prstGeom prst="ellipse">
                  <a:avLst/>
                </a:prstGeom>
                <a:gradFill>
                  <a:gsLst>
                    <a:gs pos="0">
                      <a:srgbClr val="ECAF02"/>
                    </a:gs>
                    <a:gs pos="100000">
                      <a:srgbClr val="B08600">
                        <a:alpha val="76000"/>
                      </a:srgbClr>
                    </a:gs>
                  </a:gsLst>
                  <a:lin ang="8100000" scaled="1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2" name="Freihandform: Form 691">
                  <a:extLst>
                    <a:ext uri="{FF2B5EF4-FFF2-40B4-BE49-F238E27FC236}">
                      <a16:creationId xmlns:a16="http://schemas.microsoft.com/office/drawing/2014/main" id="{EDDC4BD7-FCA3-4C77-8C44-FCCCB976CCE2}"/>
                    </a:ext>
                  </a:extLst>
                </p:cNvPr>
                <p:cNvSpPr/>
                <p:nvPr/>
              </p:nvSpPr>
              <p:spPr>
                <a:xfrm>
                  <a:off x="1362075" y="5067300"/>
                  <a:ext cx="117475" cy="117475"/>
                </a:xfrm>
                <a:custGeom>
                  <a:avLst/>
                  <a:gdLst>
                    <a:gd name="connsiteX0" fmla="*/ 0 w 117475"/>
                    <a:gd name="connsiteY0" fmla="*/ 117475 h 117475"/>
                    <a:gd name="connsiteX1" fmla="*/ 117475 w 117475"/>
                    <a:gd name="connsiteY1" fmla="*/ 0 h 11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475" h="117475">
                      <a:moveTo>
                        <a:pt x="0" y="117475"/>
                      </a:moveTo>
                      <a:lnTo>
                        <a:pt x="117475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3" name="Freihandform: Form 692">
                  <a:extLst>
                    <a:ext uri="{FF2B5EF4-FFF2-40B4-BE49-F238E27FC236}">
                      <a16:creationId xmlns:a16="http://schemas.microsoft.com/office/drawing/2014/main" id="{88825B70-BCE9-4F12-A638-D0030432E6C8}"/>
                    </a:ext>
                  </a:extLst>
                </p:cNvPr>
                <p:cNvSpPr/>
                <p:nvPr/>
              </p:nvSpPr>
              <p:spPr>
                <a:xfrm>
                  <a:off x="1625600" y="5064125"/>
                  <a:ext cx="104775" cy="104775"/>
                </a:xfrm>
                <a:custGeom>
                  <a:avLst/>
                  <a:gdLst>
                    <a:gd name="connsiteX0" fmla="*/ 104775 w 104775"/>
                    <a:gd name="connsiteY0" fmla="*/ 104775 h 104775"/>
                    <a:gd name="connsiteX1" fmla="*/ 0 w 104775"/>
                    <a:gd name="connsiteY1" fmla="*/ 0 h 10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4775" h="104775">
                      <a:moveTo>
                        <a:pt x="104775" y="10477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4" name="Freihandform: Form 693">
                  <a:extLst>
                    <a:ext uri="{FF2B5EF4-FFF2-40B4-BE49-F238E27FC236}">
                      <a16:creationId xmlns:a16="http://schemas.microsoft.com/office/drawing/2014/main" id="{853BFF3C-BC0A-493C-8AF2-6B3245197904}"/>
                    </a:ext>
                  </a:extLst>
                </p:cNvPr>
                <p:cNvSpPr/>
                <p:nvPr/>
              </p:nvSpPr>
              <p:spPr>
                <a:xfrm>
                  <a:off x="1597025" y="4708525"/>
                  <a:ext cx="123825" cy="206375"/>
                </a:xfrm>
                <a:custGeom>
                  <a:avLst/>
                  <a:gdLst>
                    <a:gd name="connsiteX0" fmla="*/ 123825 w 123825"/>
                    <a:gd name="connsiteY0" fmla="*/ 0 h 206375"/>
                    <a:gd name="connsiteX1" fmla="*/ 0 w 123825"/>
                    <a:gd name="connsiteY1" fmla="*/ 206375 h 20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3825" h="206375">
                      <a:moveTo>
                        <a:pt x="123825" y="0"/>
                      </a:moveTo>
                      <a:lnTo>
                        <a:pt x="0" y="206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5" name="Freihandform: Form 694">
                  <a:extLst>
                    <a:ext uri="{FF2B5EF4-FFF2-40B4-BE49-F238E27FC236}">
                      <a16:creationId xmlns:a16="http://schemas.microsoft.com/office/drawing/2014/main" id="{492F08E1-DD74-4CFE-822A-424E92318C28}"/>
                    </a:ext>
                  </a:extLst>
                </p:cNvPr>
                <p:cNvSpPr/>
                <p:nvPr/>
              </p:nvSpPr>
              <p:spPr>
                <a:xfrm>
                  <a:off x="1334795" y="4843483"/>
                  <a:ext cx="131763" cy="88900"/>
                </a:xfrm>
                <a:custGeom>
                  <a:avLst/>
                  <a:gdLst>
                    <a:gd name="connsiteX0" fmla="*/ 0 w 107950"/>
                    <a:gd name="connsiteY0" fmla="*/ 0 h 69850"/>
                    <a:gd name="connsiteX1" fmla="*/ 107950 w 107950"/>
                    <a:gd name="connsiteY1" fmla="*/ 69850 h 6985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  <a:gd name="connsiteX0" fmla="*/ 0 w 131763"/>
                    <a:gd name="connsiteY0" fmla="*/ 0 h 88900"/>
                    <a:gd name="connsiteX1" fmla="*/ 131763 w 131763"/>
                    <a:gd name="connsiteY1" fmla="*/ 88900 h 88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1763" h="88900">
                      <a:moveTo>
                        <a:pt x="0" y="0"/>
                      </a:moveTo>
                      <a:cubicBezTo>
                        <a:pt x="96308" y="51064"/>
                        <a:pt x="87842" y="59267"/>
                        <a:pt x="131763" y="88900"/>
                      </a:cubicBez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6" name="Freihandform: Form 695">
                  <a:extLst>
                    <a:ext uri="{FF2B5EF4-FFF2-40B4-BE49-F238E27FC236}">
                      <a16:creationId xmlns:a16="http://schemas.microsoft.com/office/drawing/2014/main" id="{E2A8FF63-0E84-434E-8160-81C9375EB3C4}"/>
                    </a:ext>
                  </a:extLst>
                </p:cNvPr>
                <p:cNvSpPr/>
                <p:nvPr/>
              </p:nvSpPr>
              <p:spPr>
                <a:xfrm>
                  <a:off x="1638300" y="4860925"/>
                  <a:ext cx="130175" cy="79375"/>
                </a:xfrm>
                <a:custGeom>
                  <a:avLst/>
                  <a:gdLst>
                    <a:gd name="connsiteX0" fmla="*/ 130175 w 130175"/>
                    <a:gd name="connsiteY0" fmla="*/ 0 h 79375"/>
                    <a:gd name="connsiteX1" fmla="*/ 0 w 130175"/>
                    <a:gd name="connsiteY1" fmla="*/ 79375 h 79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0175" h="79375">
                      <a:moveTo>
                        <a:pt x="130175" y="0"/>
                      </a:moveTo>
                      <a:lnTo>
                        <a:pt x="0" y="79375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7" name="Freihandform: Form 696">
                  <a:extLst>
                    <a:ext uri="{FF2B5EF4-FFF2-40B4-BE49-F238E27FC236}">
                      <a16:creationId xmlns:a16="http://schemas.microsoft.com/office/drawing/2014/main" id="{9D0959D0-1A8F-49CC-8A05-C18AF3020442}"/>
                    </a:ext>
                  </a:extLst>
                </p:cNvPr>
                <p:cNvSpPr/>
                <p:nvPr/>
              </p:nvSpPr>
              <p:spPr>
                <a:xfrm>
                  <a:off x="1203325" y="5032375"/>
                  <a:ext cx="257175" cy="133350"/>
                </a:xfrm>
                <a:custGeom>
                  <a:avLst/>
                  <a:gdLst>
                    <a:gd name="connsiteX0" fmla="*/ 0 w 257175"/>
                    <a:gd name="connsiteY0" fmla="*/ 133350 h 133350"/>
                    <a:gd name="connsiteX1" fmla="*/ 257175 w 257175"/>
                    <a:gd name="connsiteY1" fmla="*/ 0 h 133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57175" h="133350">
                      <a:moveTo>
                        <a:pt x="0" y="133350"/>
                      </a:moveTo>
                      <a:lnTo>
                        <a:pt x="257175" y="0"/>
                      </a:lnTo>
                    </a:path>
                  </a:pathLst>
                </a:cu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8" name="Freihandform: Form 697">
                  <a:extLst>
                    <a:ext uri="{FF2B5EF4-FFF2-40B4-BE49-F238E27FC236}">
                      <a16:creationId xmlns:a16="http://schemas.microsoft.com/office/drawing/2014/main" id="{CEFA0960-8826-4954-93C1-42CAC9D30C83}"/>
                    </a:ext>
                  </a:extLst>
                </p:cNvPr>
                <p:cNvSpPr/>
                <p:nvPr/>
              </p:nvSpPr>
              <p:spPr>
                <a:xfrm>
                  <a:off x="1577975" y="5064125"/>
                  <a:ext cx="44450" cy="107950"/>
                </a:xfrm>
                <a:custGeom>
                  <a:avLst/>
                  <a:gdLst>
                    <a:gd name="connsiteX0" fmla="*/ 44450 w 44450"/>
                    <a:gd name="connsiteY0" fmla="*/ 107950 h 107950"/>
                    <a:gd name="connsiteX1" fmla="*/ 0 w 44450"/>
                    <a:gd name="connsiteY1" fmla="*/ 0 h 107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450" h="107950">
                      <a:moveTo>
                        <a:pt x="44450" y="10795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grpSp>
          <p:nvGrpSpPr>
            <p:cNvPr id="1057" name="Gruppieren 1056">
              <a:extLst>
                <a:ext uri="{FF2B5EF4-FFF2-40B4-BE49-F238E27FC236}">
                  <a16:creationId xmlns:a16="http://schemas.microsoft.com/office/drawing/2014/main" id="{DE60634A-54EE-46FC-966C-777354E2F073}"/>
                </a:ext>
              </a:extLst>
            </p:cNvPr>
            <p:cNvGrpSpPr/>
            <p:nvPr/>
          </p:nvGrpSpPr>
          <p:grpSpPr>
            <a:xfrm>
              <a:off x="2934364" y="-446157"/>
              <a:ext cx="7327775" cy="6628303"/>
              <a:chOff x="2934364" y="-446157"/>
              <a:chExt cx="7327775" cy="6628303"/>
            </a:xfrm>
          </p:grpSpPr>
          <p:grpSp>
            <p:nvGrpSpPr>
              <p:cNvPr id="33" name="Gruppieren 32">
                <a:extLst>
                  <a:ext uri="{FF2B5EF4-FFF2-40B4-BE49-F238E27FC236}">
                    <a16:creationId xmlns:a16="http://schemas.microsoft.com/office/drawing/2014/main" id="{2E9EDF97-4934-4117-BB68-BA904F77A75C}"/>
                  </a:ext>
                </a:extLst>
              </p:cNvPr>
              <p:cNvGrpSpPr/>
              <p:nvPr/>
            </p:nvGrpSpPr>
            <p:grpSpPr>
              <a:xfrm>
                <a:off x="2934364" y="-153179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34" name="Ellipse 33">
                  <a:extLst>
                    <a:ext uri="{FF2B5EF4-FFF2-40B4-BE49-F238E27FC236}">
                      <a16:creationId xmlns:a16="http://schemas.microsoft.com/office/drawing/2014/main" id="{3A653871-91CB-4CE3-8EA1-6F5F85B14BC0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" name="Freihandform: Form 34">
                  <a:extLst>
                    <a:ext uri="{FF2B5EF4-FFF2-40B4-BE49-F238E27FC236}">
                      <a16:creationId xmlns:a16="http://schemas.microsoft.com/office/drawing/2014/main" id="{740A9156-BF85-4948-80EE-A257BE28D7B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32" name="Gruppieren 431">
                <a:extLst>
                  <a:ext uri="{FF2B5EF4-FFF2-40B4-BE49-F238E27FC236}">
                    <a16:creationId xmlns:a16="http://schemas.microsoft.com/office/drawing/2014/main" id="{C7789CA7-4E36-43E5-84F9-36EECDD90009}"/>
                  </a:ext>
                </a:extLst>
              </p:cNvPr>
              <p:cNvGrpSpPr/>
              <p:nvPr/>
            </p:nvGrpSpPr>
            <p:grpSpPr>
              <a:xfrm>
                <a:off x="5395079" y="5683100"/>
                <a:ext cx="252628" cy="252628"/>
                <a:chOff x="1207699" y="-401128"/>
                <a:chExt cx="7660256" cy="7660256"/>
              </a:xfrm>
            </p:grpSpPr>
            <p:sp>
              <p:nvSpPr>
                <p:cNvPr id="433" name="Ellipse 432">
                  <a:extLst>
                    <a:ext uri="{FF2B5EF4-FFF2-40B4-BE49-F238E27FC236}">
                      <a16:creationId xmlns:a16="http://schemas.microsoft.com/office/drawing/2014/main" id="{D4E5A6BF-CE93-40FF-9903-455AF7B33F6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34" name="Freihandform: Form 433">
                  <a:extLst>
                    <a:ext uri="{FF2B5EF4-FFF2-40B4-BE49-F238E27FC236}">
                      <a16:creationId xmlns:a16="http://schemas.microsoft.com/office/drawing/2014/main" id="{1F1EE172-EEA8-4F4E-A8A1-72F300B61EF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6" name="Gruppieren 35">
                <a:extLst>
                  <a:ext uri="{FF2B5EF4-FFF2-40B4-BE49-F238E27FC236}">
                    <a16:creationId xmlns:a16="http://schemas.microsoft.com/office/drawing/2014/main" id="{70CF01A7-6C71-4001-A78D-2A89B219EB43}"/>
                  </a:ext>
                </a:extLst>
              </p:cNvPr>
              <p:cNvGrpSpPr/>
              <p:nvPr/>
            </p:nvGrpSpPr>
            <p:grpSpPr>
              <a:xfrm>
                <a:off x="3333544" y="134658"/>
                <a:ext cx="704850" cy="704850"/>
                <a:chOff x="1207699" y="-401128"/>
                <a:chExt cx="7660256" cy="7660256"/>
              </a:xfrm>
            </p:grpSpPr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7B671838-C9E1-43F9-8A41-CDD201C85DB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8" name="Freihandform: Form 37">
                  <a:extLst>
                    <a:ext uri="{FF2B5EF4-FFF2-40B4-BE49-F238E27FC236}">
                      <a16:creationId xmlns:a16="http://schemas.microsoft.com/office/drawing/2014/main" id="{473CAA18-E32A-4A35-8C41-A85BEF9106C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9" name="Gruppieren 38">
                <a:extLst>
                  <a:ext uri="{FF2B5EF4-FFF2-40B4-BE49-F238E27FC236}">
                    <a16:creationId xmlns:a16="http://schemas.microsoft.com/office/drawing/2014/main" id="{0814C1A0-C8F4-461C-9A85-9A1804178B4E}"/>
                  </a:ext>
                </a:extLst>
              </p:cNvPr>
              <p:cNvGrpSpPr/>
              <p:nvPr/>
            </p:nvGrpSpPr>
            <p:grpSpPr>
              <a:xfrm rot="20005782">
                <a:off x="3600141" y="-97513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40" name="Ellipse 39">
                  <a:extLst>
                    <a:ext uri="{FF2B5EF4-FFF2-40B4-BE49-F238E27FC236}">
                      <a16:creationId xmlns:a16="http://schemas.microsoft.com/office/drawing/2014/main" id="{973E016E-46C6-458B-BC3E-57C0B811D2D7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1" name="Freihandform: Form 40">
                  <a:extLst>
                    <a:ext uri="{FF2B5EF4-FFF2-40B4-BE49-F238E27FC236}">
                      <a16:creationId xmlns:a16="http://schemas.microsoft.com/office/drawing/2014/main" id="{FED98A28-DBF2-4C86-9D1B-1E4EF9B5325F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" name="Gruppieren 41">
                <a:extLst>
                  <a:ext uri="{FF2B5EF4-FFF2-40B4-BE49-F238E27FC236}">
                    <a16:creationId xmlns:a16="http://schemas.microsoft.com/office/drawing/2014/main" id="{5D84023E-20D5-4C1D-9791-0D574D9AD3CD}"/>
                  </a:ext>
                </a:extLst>
              </p:cNvPr>
              <p:cNvGrpSpPr/>
              <p:nvPr/>
            </p:nvGrpSpPr>
            <p:grpSpPr>
              <a:xfrm>
                <a:off x="3172857" y="454892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43" name="Ellipse 42">
                  <a:extLst>
                    <a:ext uri="{FF2B5EF4-FFF2-40B4-BE49-F238E27FC236}">
                      <a16:creationId xmlns:a16="http://schemas.microsoft.com/office/drawing/2014/main" id="{F1C86E2B-7B23-494D-B0FA-9B44716A3F44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Freihandform: Form 43">
                  <a:extLst>
                    <a:ext uri="{FF2B5EF4-FFF2-40B4-BE49-F238E27FC236}">
                      <a16:creationId xmlns:a16="http://schemas.microsoft.com/office/drawing/2014/main" id="{584A1AFF-14C2-4E1D-B3C8-6C6E97AD0A7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5" name="Gruppieren 44">
                <a:extLst>
                  <a:ext uri="{FF2B5EF4-FFF2-40B4-BE49-F238E27FC236}">
                    <a16:creationId xmlns:a16="http://schemas.microsoft.com/office/drawing/2014/main" id="{E71E2F0B-B5E6-41A2-AC06-3227753B8EA9}"/>
                  </a:ext>
                </a:extLst>
              </p:cNvPr>
              <p:cNvGrpSpPr/>
              <p:nvPr/>
            </p:nvGrpSpPr>
            <p:grpSpPr>
              <a:xfrm rot="7238686">
                <a:off x="3480821" y="422790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46" name="Ellipse 45">
                  <a:extLst>
                    <a:ext uri="{FF2B5EF4-FFF2-40B4-BE49-F238E27FC236}">
                      <a16:creationId xmlns:a16="http://schemas.microsoft.com/office/drawing/2014/main" id="{E2969A09-2D5D-4B0E-AE2E-352F7CF1F66F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7" name="Freihandform: Form 46">
                  <a:extLst>
                    <a:ext uri="{FF2B5EF4-FFF2-40B4-BE49-F238E27FC236}">
                      <a16:creationId xmlns:a16="http://schemas.microsoft.com/office/drawing/2014/main" id="{7FD80451-B1D3-4038-A797-98ABE4A97A7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54" name="Gruppieren 53">
                <a:extLst>
                  <a:ext uri="{FF2B5EF4-FFF2-40B4-BE49-F238E27FC236}">
                    <a16:creationId xmlns:a16="http://schemas.microsoft.com/office/drawing/2014/main" id="{05598DA6-9EB0-43CD-9C23-A37826DD933A}"/>
                  </a:ext>
                </a:extLst>
              </p:cNvPr>
              <p:cNvGrpSpPr/>
              <p:nvPr/>
            </p:nvGrpSpPr>
            <p:grpSpPr>
              <a:xfrm>
                <a:off x="3465441" y="1025769"/>
                <a:ext cx="704850" cy="704850"/>
                <a:chOff x="1207699" y="-401128"/>
                <a:chExt cx="7660256" cy="7660256"/>
              </a:xfrm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55" name="Ellipse 54">
                  <a:extLst>
                    <a:ext uri="{FF2B5EF4-FFF2-40B4-BE49-F238E27FC236}">
                      <a16:creationId xmlns:a16="http://schemas.microsoft.com/office/drawing/2014/main" id="{594A06AD-77A0-42F5-8BEC-506946C077F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6" name="Freihandform: Form 55">
                  <a:extLst>
                    <a:ext uri="{FF2B5EF4-FFF2-40B4-BE49-F238E27FC236}">
                      <a16:creationId xmlns:a16="http://schemas.microsoft.com/office/drawing/2014/main" id="{13B99096-2A45-4DE9-9B9B-C8017DAA0D9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57" name="Gruppieren 56">
                <a:extLst>
                  <a:ext uri="{FF2B5EF4-FFF2-40B4-BE49-F238E27FC236}">
                    <a16:creationId xmlns:a16="http://schemas.microsoft.com/office/drawing/2014/main" id="{4B220E16-824C-42DA-99A7-16223EDA5A19}"/>
                  </a:ext>
                </a:extLst>
              </p:cNvPr>
              <p:cNvGrpSpPr/>
              <p:nvPr/>
            </p:nvGrpSpPr>
            <p:grpSpPr>
              <a:xfrm>
                <a:off x="3212540" y="1238224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58" name="Ellipse 57">
                  <a:extLst>
                    <a:ext uri="{FF2B5EF4-FFF2-40B4-BE49-F238E27FC236}">
                      <a16:creationId xmlns:a16="http://schemas.microsoft.com/office/drawing/2014/main" id="{8A2477A5-0BA7-4C7F-9C90-365FA4F044E8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9" name="Freihandform: Form 58">
                  <a:extLst>
                    <a:ext uri="{FF2B5EF4-FFF2-40B4-BE49-F238E27FC236}">
                      <a16:creationId xmlns:a16="http://schemas.microsoft.com/office/drawing/2014/main" id="{1765AA11-6FAF-4777-8187-663E3D4F086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60" name="Gruppieren 59">
                <a:extLst>
                  <a:ext uri="{FF2B5EF4-FFF2-40B4-BE49-F238E27FC236}">
                    <a16:creationId xmlns:a16="http://schemas.microsoft.com/office/drawing/2014/main" id="{05CBA934-3EDE-4CDD-8BF5-9EB52AF1E589}"/>
                  </a:ext>
                </a:extLst>
              </p:cNvPr>
              <p:cNvGrpSpPr/>
              <p:nvPr/>
            </p:nvGrpSpPr>
            <p:grpSpPr>
              <a:xfrm rot="12002336">
                <a:off x="3430284" y="1416588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61" name="Ellipse 60">
                  <a:extLst>
                    <a:ext uri="{FF2B5EF4-FFF2-40B4-BE49-F238E27FC236}">
                      <a16:creationId xmlns:a16="http://schemas.microsoft.com/office/drawing/2014/main" id="{1C64AD7F-665E-4593-A205-6F438EED5D17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2" name="Freihandform: Form 61">
                  <a:extLst>
                    <a:ext uri="{FF2B5EF4-FFF2-40B4-BE49-F238E27FC236}">
                      <a16:creationId xmlns:a16="http://schemas.microsoft.com/office/drawing/2014/main" id="{6C9DD076-72CA-46F5-BC4F-F447C35308EA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63" name="Gruppieren 62">
                <a:extLst>
                  <a:ext uri="{FF2B5EF4-FFF2-40B4-BE49-F238E27FC236}">
                    <a16:creationId xmlns:a16="http://schemas.microsoft.com/office/drawing/2014/main" id="{295CD097-6F2D-47F3-815A-E35C5C37D92E}"/>
                  </a:ext>
                </a:extLst>
              </p:cNvPr>
              <p:cNvGrpSpPr/>
              <p:nvPr/>
            </p:nvGrpSpPr>
            <p:grpSpPr>
              <a:xfrm>
                <a:off x="3067674" y="2128792"/>
                <a:ext cx="704850" cy="704850"/>
                <a:chOff x="1207699" y="-401128"/>
                <a:chExt cx="7660256" cy="7660256"/>
              </a:xfrm>
            </p:grpSpPr>
            <p:sp>
              <p:nvSpPr>
                <p:cNvPr id="64" name="Ellipse 63">
                  <a:extLst>
                    <a:ext uri="{FF2B5EF4-FFF2-40B4-BE49-F238E27FC236}">
                      <a16:creationId xmlns:a16="http://schemas.microsoft.com/office/drawing/2014/main" id="{EF9FC836-0EF8-4F2F-9375-28FE88F3111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5" name="Freihandform: Form 64">
                  <a:extLst>
                    <a:ext uri="{FF2B5EF4-FFF2-40B4-BE49-F238E27FC236}">
                      <a16:creationId xmlns:a16="http://schemas.microsoft.com/office/drawing/2014/main" id="{0A7E7014-BCC0-4928-8671-6E3328A9010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66" name="Gruppieren 65">
                <a:extLst>
                  <a:ext uri="{FF2B5EF4-FFF2-40B4-BE49-F238E27FC236}">
                    <a16:creationId xmlns:a16="http://schemas.microsoft.com/office/drawing/2014/main" id="{35FB61E1-F8AB-49E5-8928-70FBA4FAB4F0}"/>
                  </a:ext>
                </a:extLst>
              </p:cNvPr>
              <p:cNvGrpSpPr/>
              <p:nvPr/>
            </p:nvGrpSpPr>
            <p:grpSpPr>
              <a:xfrm>
                <a:off x="3401262" y="1955531"/>
                <a:ext cx="704850" cy="704850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67" name="Ellipse 66">
                  <a:extLst>
                    <a:ext uri="{FF2B5EF4-FFF2-40B4-BE49-F238E27FC236}">
                      <a16:creationId xmlns:a16="http://schemas.microsoft.com/office/drawing/2014/main" id="{FEEAAD9F-A13D-4783-8B4A-77EAB805FBA8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Freihandform: Form 67">
                  <a:extLst>
                    <a:ext uri="{FF2B5EF4-FFF2-40B4-BE49-F238E27FC236}">
                      <a16:creationId xmlns:a16="http://schemas.microsoft.com/office/drawing/2014/main" id="{B1AAFE76-7A90-45F7-A883-8CFDC8F837D1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69" name="Gruppieren 68">
                <a:extLst>
                  <a:ext uri="{FF2B5EF4-FFF2-40B4-BE49-F238E27FC236}">
                    <a16:creationId xmlns:a16="http://schemas.microsoft.com/office/drawing/2014/main" id="{9C2B9F20-3732-4201-BCDA-2832C94DABC7}"/>
                  </a:ext>
                </a:extLst>
              </p:cNvPr>
              <p:cNvGrpSpPr/>
              <p:nvPr/>
            </p:nvGrpSpPr>
            <p:grpSpPr>
              <a:xfrm>
                <a:off x="3168717" y="2441582"/>
                <a:ext cx="704850" cy="704850"/>
                <a:chOff x="1207699" y="-401128"/>
                <a:chExt cx="7660256" cy="7660256"/>
              </a:xfrm>
            </p:grpSpPr>
            <p:sp>
              <p:nvSpPr>
                <p:cNvPr id="70" name="Ellipse 69">
                  <a:extLst>
                    <a:ext uri="{FF2B5EF4-FFF2-40B4-BE49-F238E27FC236}">
                      <a16:creationId xmlns:a16="http://schemas.microsoft.com/office/drawing/2014/main" id="{7AC27E28-0BDC-48B0-A7F6-77AA64301CF4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" name="Freihandform: Form 70">
                  <a:extLst>
                    <a:ext uri="{FF2B5EF4-FFF2-40B4-BE49-F238E27FC236}">
                      <a16:creationId xmlns:a16="http://schemas.microsoft.com/office/drawing/2014/main" id="{83D56FCA-A0F7-445C-AF7E-FA7436E506D3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2" name="Gruppieren 71">
                <a:extLst>
                  <a:ext uri="{FF2B5EF4-FFF2-40B4-BE49-F238E27FC236}">
                    <a16:creationId xmlns:a16="http://schemas.microsoft.com/office/drawing/2014/main" id="{785AD4F8-A8FF-4780-9C07-49D3F9CF571C}"/>
                  </a:ext>
                </a:extLst>
              </p:cNvPr>
              <p:cNvGrpSpPr/>
              <p:nvPr/>
            </p:nvGrpSpPr>
            <p:grpSpPr>
              <a:xfrm>
                <a:off x="3110770" y="2665950"/>
                <a:ext cx="704850" cy="704850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73" name="Ellipse 72">
                  <a:extLst>
                    <a:ext uri="{FF2B5EF4-FFF2-40B4-BE49-F238E27FC236}">
                      <a16:creationId xmlns:a16="http://schemas.microsoft.com/office/drawing/2014/main" id="{2C3DB153-11C4-41F3-A3BF-3FDCF2D3461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4" name="Freihandform: Form 73">
                  <a:extLst>
                    <a:ext uri="{FF2B5EF4-FFF2-40B4-BE49-F238E27FC236}">
                      <a16:creationId xmlns:a16="http://schemas.microsoft.com/office/drawing/2014/main" id="{F2D15945-1358-4C2D-83C0-CCEE5F1E457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5" name="Gruppieren 74">
                <a:extLst>
                  <a:ext uri="{FF2B5EF4-FFF2-40B4-BE49-F238E27FC236}">
                    <a16:creationId xmlns:a16="http://schemas.microsoft.com/office/drawing/2014/main" id="{FB8CB0EE-7403-4E5D-8846-F234F1696CD6}"/>
                  </a:ext>
                </a:extLst>
              </p:cNvPr>
              <p:cNvGrpSpPr/>
              <p:nvPr/>
            </p:nvGrpSpPr>
            <p:grpSpPr>
              <a:xfrm>
                <a:off x="3419981" y="2983106"/>
                <a:ext cx="704850" cy="704850"/>
                <a:chOff x="1207699" y="-401128"/>
                <a:chExt cx="7660256" cy="7660256"/>
              </a:xfrm>
            </p:grpSpPr>
            <p:sp>
              <p:nvSpPr>
                <p:cNvPr id="76" name="Ellipse 75">
                  <a:extLst>
                    <a:ext uri="{FF2B5EF4-FFF2-40B4-BE49-F238E27FC236}">
                      <a16:creationId xmlns:a16="http://schemas.microsoft.com/office/drawing/2014/main" id="{6BF6AFBC-B5F5-46AC-B416-D1D197BBFB8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7" name="Freihandform: Form 76">
                  <a:extLst>
                    <a:ext uri="{FF2B5EF4-FFF2-40B4-BE49-F238E27FC236}">
                      <a16:creationId xmlns:a16="http://schemas.microsoft.com/office/drawing/2014/main" id="{FC1ECE1B-7AB9-4649-82D9-0F780C8C075E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8" name="Gruppieren 77">
                <a:extLst>
                  <a:ext uri="{FF2B5EF4-FFF2-40B4-BE49-F238E27FC236}">
                    <a16:creationId xmlns:a16="http://schemas.microsoft.com/office/drawing/2014/main" id="{29CE6153-337A-4F9E-B37D-7BA6B76E0CBC}"/>
                  </a:ext>
                </a:extLst>
              </p:cNvPr>
              <p:cNvGrpSpPr/>
              <p:nvPr/>
            </p:nvGrpSpPr>
            <p:grpSpPr>
              <a:xfrm>
                <a:off x="3360360" y="2574658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79" name="Ellipse 78">
                  <a:extLst>
                    <a:ext uri="{FF2B5EF4-FFF2-40B4-BE49-F238E27FC236}">
                      <a16:creationId xmlns:a16="http://schemas.microsoft.com/office/drawing/2014/main" id="{D614CD07-0A81-4FDA-89E4-16CB345D8D28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0" name="Freihandform: Form 79">
                  <a:extLst>
                    <a:ext uri="{FF2B5EF4-FFF2-40B4-BE49-F238E27FC236}">
                      <a16:creationId xmlns:a16="http://schemas.microsoft.com/office/drawing/2014/main" id="{FDA7ED3E-A169-4A81-8235-D2A62A843D40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81" name="Gruppieren 80">
                <a:extLst>
                  <a:ext uri="{FF2B5EF4-FFF2-40B4-BE49-F238E27FC236}">
                    <a16:creationId xmlns:a16="http://schemas.microsoft.com/office/drawing/2014/main" id="{B0652499-F57C-453E-AE4B-663C65BD0A83}"/>
                  </a:ext>
                </a:extLst>
              </p:cNvPr>
              <p:cNvGrpSpPr/>
              <p:nvPr/>
            </p:nvGrpSpPr>
            <p:grpSpPr>
              <a:xfrm>
                <a:off x="3313803" y="2145139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82" name="Ellipse 81">
                  <a:extLst>
                    <a:ext uri="{FF2B5EF4-FFF2-40B4-BE49-F238E27FC236}">
                      <a16:creationId xmlns:a16="http://schemas.microsoft.com/office/drawing/2014/main" id="{9DD9BDAF-D1E0-4340-9F76-3B34BF6329C0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3" name="Freihandform: Form 82">
                  <a:extLst>
                    <a:ext uri="{FF2B5EF4-FFF2-40B4-BE49-F238E27FC236}">
                      <a16:creationId xmlns:a16="http://schemas.microsoft.com/office/drawing/2014/main" id="{1A7FE67E-B1C1-403F-86DC-9AAA12555190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84" name="Gruppieren 83">
                <a:extLst>
                  <a:ext uri="{FF2B5EF4-FFF2-40B4-BE49-F238E27FC236}">
                    <a16:creationId xmlns:a16="http://schemas.microsoft.com/office/drawing/2014/main" id="{BC0047B3-CBCE-404E-9573-84731E3B2FC2}"/>
                  </a:ext>
                </a:extLst>
              </p:cNvPr>
              <p:cNvGrpSpPr/>
              <p:nvPr/>
            </p:nvGrpSpPr>
            <p:grpSpPr>
              <a:xfrm rot="6527480">
                <a:off x="3222036" y="3396544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85" name="Ellipse 84">
                  <a:extLst>
                    <a:ext uri="{FF2B5EF4-FFF2-40B4-BE49-F238E27FC236}">
                      <a16:creationId xmlns:a16="http://schemas.microsoft.com/office/drawing/2014/main" id="{1B09A496-3033-4C87-8826-C9A342961386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6" name="Freihandform: Form 85">
                  <a:extLst>
                    <a:ext uri="{FF2B5EF4-FFF2-40B4-BE49-F238E27FC236}">
                      <a16:creationId xmlns:a16="http://schemas.microsoft.com/office/drawing/2014/main" id="{55AA98DE-FD01-44BB-8210-813B7E3A6920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87" name="Gruppieren 86">
                <a:extLst>
                  <a:ext uri="{FF2B5EF4-FFF2-40B4-BE49-F238E27FC236}">
                    <a16:creationId xmlns:a16="http://schemas.microsoft.com/office/drawing/2014/main" id="{3BCC821E-F143-4EA1-8730-83A679394585}"/>
                  </a:ext>
                </a:extLst>
              </p:cNvPr>
              <p:cNvGrpSpPr/>
              <p:nvPr/>
            </p:nvGrpSpPr>
            <p:grpSpPr>
              <a:xfrm rot="3600000">
                <a:off x="3377529" y="3174725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88" name="Ellipse 87">
                  <a:extLst>
                    <a:ext uri="{FF2B5EF4-FFF2-40B4-BE49-F238E27FC236}">
                      <a16:creationId xmlns:a16="http://schemas.microsoft.com/office/drawing/2014/main" id="{90FA904D-2967-4EE3-92EF-6F2B674DF1A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9" name="Freihandform: Form 88">
                  <a:extLst>
                    <a:ext uri="{FF2B5EF4-FFF2-40B4-BE49-F238E27FC236}">
                      <a16:creationId xmlns:a16="http://schemas.microsoft.com/office/drawing/2014/main" id="{7EC3D939-2AD2-4B1B-80BF-4FE865D0222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90" name="Gruppieren 89">
                <a:extLst>
                  <a:ext uri="{FF2B5EF4-FFF2-40B4-BE49-F238E27FC236}">
                    <a16:creationId xmlns:a16="http://schemas.microsoft.com/office/drawing/2014/main" id="{BC9F82DF-6829-4569-87A8-9BDED733D270}"/>
                  </a:ext>
                </a:extLst>
              </p:cNvPr>
              <p:cNvGrpSpPr/>
              <p:nvPr/>
            </p:nvGrpSpPr>
            <p:grpSpPr>
              <a:xfrm>
                <a:off x="3429772" y="3916490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91" name="Ellipse 90">
                  <a:extLst>
                    <a:ext uri="{FF2B5EF4-FFF2-40B4-BE49-F238E27FC236}">
                      <a16:creationId xmlns:a16="http://schemas.microsoft.com/office/drawing/2014/main" id="{18D09D2B-0967-4619-955E-19AEA66414F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2" name="Freihandform: Form 91">
                  <a:extLst>
                    <a:ext uri="{FF2B5EF4-FFF2-40B4-BE49-F238E27FC236}">
                      <a16:creationId xmlns:a16="http://schemas.microsoft.com/office/drawing/2014/main" id="{7923D8BE-1B3D-4710-AFB7-376CC2717916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93" name="Gruppieren 92">
                <a:extLst>
                  <a:ext uri="{FF2B5EF4-FFF2-40B4-BE49-F238E27FC236}">
                    <a16:creationId xmlns:a16="http://schemas.microsoft.com/office/drawing/2014/main" id="{64B74FEE-30F5-422C-A554-85E57C330EE5}"/>
                  </a:ext>
                </a:extLst>
              </p:cNvPr>
              <p:cNvGrpSpPr/>
              <p:nvPr/>
            </p:nvGrpSpPr>
            <p:grpSpPr>
              <a:xfrm rot="13478302">
                <a:off x="3310288" y="4365446"/>
                <a:ext cx="704850" cy="704850"/>
                <a:chOff x="1207699" y="-401128"/>
                <a:chExt cx="7660256" cy="7660256"/>
              </a:xfrm>
            </p:grpSpPr>
            <p:sp>
              <p:nvSpPr>
                <p:cNvPr id="94" name="Ellipse 93">
                  <a:extLst>
                    <a:ext uri="{FF2B5EF4-FFF2-40B4-BE49-F238E27FC236}">
                      <a16:creationId xmlns:a16="http://schemas.microsoft.com/office/drawing/2014/main" id="{6FF39E93-D0FE-4BF1-A344-2A93244F6B2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5" name="Freihandform: Form 94">
                  <a:extLst>
                    <a:ext uri="{FF2B5EF4-FFF2-40B4-BE49-F238E27FC236}">
                      <a16:creationId xmlns:a16="http://schemas.microsoft.com/office/drawing/2014/main" id="{9DE19FAF-0A35-45FA-97D4-74BB870A5C9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96" name="Gruppieren 95">
                <a:extLst>
                  <a:ext uri="{FF2B5EF4-FFF2-40B4-BE49-F238E27FC236}">
                    <a16:creationId xmlns:a16="http://schemas.microsoft.com/office/drawing/2014/main" id="{D506D005-474C-4889-B782-3B4CC1CAD97F}"/>
                  </a:ext>
                </a:extLst>
              </p:cNvPr>
              <p:cNvGrpSpPr/>
              <p:nvPr/>
            </p:nvGrpSpPr>
            <p:grpSpPr>
              <a:xfrm>
                <a:off x="3335584" y="4659126"/>
                <a:ext cx="704850" cy="704850"/>
                <a:chOff x="1207699" y="-401128"/>
                <a:chExt cx="7660256" cy="7660256"/>
              </a:xfrm>
            </p:grpSpPr>
            <p:sp>
              <p:nvSpPr>
                <p:cNvPr id="97" name="Ellipse 96">
                  <a:extLst>
                    <a:ext uri="{FF2B5EF4-FFF2-40B4-BE49-F238E27FC236}">
                      <a16:creationId xmlns:a16="http://schemas.microsoft.com/office/drawing/2014/main" id="{EE92FF8E-689F-466F-9907-60208B90D43E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8" name="Freihandform: Form 97">
                  <a:extLst>
                    <a:ext uri="{FF2B5EF4-FFF2-40B4-BE49-F238E27FC236}">
                      <a16:creationId xmlns:a16="http://schemas.microsoft.com/office/drawing/2014/main" id="{EF5D7B93-3B1D-4EAB-8D07-661EB70F5363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99" name="Gruppieren 98">
                <a:extLst>
                  <a:ext uri="{FF2B5EF4-FFF2-40B4-BE49-F238E27FC236}">
                    <a16:creationId xmlns:a16="http://schemas.microsoft.com/office/drawing/2014/main" id="{5BADCD70-0AD6-433C-8A7F-51369AFE5E74}"/>
                  </a:ext>
                </a:extLst>
              </p:cNvPr>
              <p:cNvGrpSpPr/>
              <p:nvPr/>
            </p:nvGrpSpPr>
            <p:grpSpPr>
              <a:xfrm>
                <a:off x="3326854" y="4782358"/>
                <a:ext cx="704850" cy="704850"/>
                <a:chOff x="1207699" y="-401128"/>
                <a:chExt cx="7660256" cy="7660256"/>
              </a:xfrm>
            </p:grpSpPr>
            <p:sp>
              <p:nvSpPr>
                <p:cNvPr id="100" name="Ellipse 99">
                  <a:extLst>
                    <a:ext uri="{FF2B5EF4-FFF2-40B4-BE49-F238E27FC236}">
                      <a16:creationId xmlns:a16="http://schemas.microsoft.com/office/drawing/2014/main" id="{504C1BA0-7D05-4425-B2D3-A8A97629B845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1" name="Freihandform: Form 100">
                  <a:extLst>
                    <a:ext uri="{FF2B5EF4-FFF2-40B4-BE49-F238E27FC236}">
                      <a16:creationId xmlns:a16="http://schemas.microsoft.com/office/drawing/2014/main" id="{08820B38-0F2A-40D0-B32F-B935E35BC47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2" name="Gruppieren 101">
                <a:extLst>
                  <a:ext uri="{FF2B5EF4-FFF2-40B4-BE49-F238E27FC236}">
                    <a16:creationId xmlns:a16="http://schemas.microsoft.com/office/drawing/2014/main" id="{D9F2CCB6-6481-4454-83EF-12D6483AA4B7}"/>
                  </a:ext>
                </a:extLst>
              </p:cNvPr>
              <p:cNvGrpSpPr/>
              <p:nvPr/>
            </p:nvGrpSpPr>
            <p:grpSpPr>
              <a:xfrm>
                <a:off x="3327656" y="5358948"/>
                <a:ext cx="334712" cy="334712"/>
                <a:chOff x="1207699" y="-401128"/>
                <a:chExt cx="7660256" cy="7660256"/>
              </a:xfrm>
            </p:grpSpPr>
            <p:sp>
              <p:nvSpPr>
                <p:cNvPr id="103" name="Ellipse 102">
                  <a:extLst>
                    <a:ext uri="{FF2B5EF4-FFF2-40B4-BE49-F238E27FC236}">
                      <a16:creationId xmlns:a16="http://schemas.microsoft.com/office/drawing/2014/main" id="{39E2C79C-580E-48BB-BD59-9DF45169E013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4" name="Freihandform: Form 103">
                  <a:extLst>
                    <a:ext uri="{FF2B5EF4-FFF2-40B4-BE49-F238E27FC236}">
                      <a16:creationId xmlns:a16="http://schemas.microsoft.com/office/drawing/2014/main" id="{AD1C8FE6-FA9B-4D90-84C8-2BE8771DF829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5" name="Gruppieren 104">
                <a:extLst>
                  <a:ext uri="{FF2B5EF4-FFF2-40B4-BE49-F238E27FC236}">
                    <a16:creationId xmlns:a16="http://schemas.microsoft.com/office/drawing/2014/main" id="{07ADBF0B-FEA5-4BF1-9490-3F4186B2DC90}"/>
                  </a:ext>
                </a:extLst>
              </p:cNvPr>
              <p:cNvGrpSpPr/>
              <p:nvPr/>
            </p:nvGrpSpPr>
            <p:grpSpPr>
              <a:xfrm>
                <a:off x="3537763" y="5283305"/>
                <a:ext cx="704850" cy="704850"/>
                <a:chOff x="1207699" y="-401128"/>
                <a:chExt cx="7660256" cy="7660256"/>
              </a:xfrm>
            </p:grpSpPr>
            <p:sp>
              <p:nvSpPr>
                <p:cNvPr id="106" name="Ellipse 105">
                  <a:extLst>
                    <a:ext uri="{FF2B5EF4-FFF2-40B4-BE49-F238E27FC236}">
                      <a16:creationId xmlns:a16="http://schemas.microsoft.com/office/drawing/2014/main" id="{10EBA441-60B3-4B17-BCDC-EB3E57E3B383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7" name="Freihandform: Form 106">
                  <a:extLst>
                    <a:ext uri="{FF2B5EF4-FFF2-40B4-BE49-F238E27FC236}">
                      <a16:creationId xmlns:a16="http://schemas.microsoft.com/office/drawing/2014/main" id="{DB3BDA27-2800-47B8-840A-789701099B9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8" name="Gruppieren 107">
                <a:extLst>
                  <a:ext uri="{FF2B5EF4-FFF2-40B4-BE49-F238E27FC236}">
                    <a16:creationId xmlns:a16="http://schemas.microsoft.com/office/drawing/2014/main" id="{17BD9C21-E974-42FC-9B91-4851A5AC1A35}"/>
                  </a:ext>
                </a:extLst>
              </p:cNvPr>
              <p:cNvGrpSpPr/>
              <p:nvPr/>
            </p:nvGrpSpPr>
            <p:grpSpPr>
              <a:xfrm rot="14186678">
                <a:off x="3235956" y="4379045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109" name="Ellipse 108">
                  <a:extLst>
                    <a:ext uri="{FF2B5EF4-FFF2-40B4-BE49-F238E27FC236}">
                      <a16:creationId xmlns:a16="http://schemas.microsoft.com/office/drawing/2014/main" id="{D5A0C75C-E7DD-4DBE-A416-2F86C00D0F0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0" name="Freihandform: Form 109">
                  <a:extLst>
                    <a:ext uri="{FF2B5EF4-FFF2-40B4-BE49-F238E27FC236}">
                      <a16:creationId xmlns:a16="http://schemas.microsoft.com/office/drawing/2014/main" id="{5429389B-B5C7-4A91-9C6E-66D9758F454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11" name="Gruppieren 110">
                <a:extLst>
                  <a:ext uri="{FF2B5EF4-FFF2-40B4-BE49-F238E27FC236}">
                    <a16:creationId xmlns:a16="http://schemas.microsoft.com/office/drawing/2014/main" id="{0704F771-B379-47CE-A510-15A4141D1055}"/>
                  </a:ext>
                </a:extLst>
              </p:cNvPr>
              <p:cNvGrpSpPr/>
              <p:nvPr/>
            </p:nvGrpSpPr>
            <p:grpSpPr>
              <a:xfrm>
                <a:off x="3090569" y="3904757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12" name="Ellipse 111">
                  <a:extLst>
                    <a:ext uri="{FF2B5EF4-FFF2-40B4-BE49-F238E27FC236}">
                      <a16:creationId xmlns:a16="http://schemas.microsoft.com/office/drawing/2014/main" id="{9631F1F3-6A99-4C37-AAC4-80EADCDA9BD1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3" name="Freihandform: Form 112">
                  <a:extLst>
                    <a:ext uri="{FF2B5EF4-FFF2-40B4-BE49-F238E27FC236}">
                      <a16:creationId xmlns:a16="http://schemas.microsoft.com/office/drawing/2014/main" id="{C0038E34-AB8D-4F4D-A813-DEEB90A676C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14" name="Gruppieren 113">
                <a:extLst>
                  <a:ext uri="{FF2B5EF4-FFF2-40B4-BE49-F238E27FC236}">
                    <a16:creationId xmlns:a16="http://schemas.microsoft.com/office/drawing/2014/main" id="{BEC5C221-1A09-463E-A887-8A0B0F09E16F}"/>
                  </a:ext>
                </a:extLst>
              </p:cNvPr>
              <p:cNvGrpSpPr/>
              <p:nvPr/>
            </p:nvGrpSpPr>
            <p:grpSpPr>
              <a:xfrm>
                <a:off x="3410019" y="3593739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115" name="Ellipse 114">
                  <a:extLst>
                    <a:ext uri="{FF2B5EF4-FFF2-40B4-BE49-F238E27FC236}">
                      <a16:creationId xmlns:a16="http://schemas.microsoft.com/office/drawing/2014/main" id="{1DAF129E-DD90-47FD-8F4C-F89208B0957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6" name="Freihandform: Form 115">
                  <a:extLst>
                    <a:ext uri="{FF2B5EF4-FFF2-40B4-BE49-F238E27FC236}">
                      <a16:creationId xmlns:a16="http://schemas.microsoft.com/office/drawing/2014/main" id="{91BAC73F-699E-4362-AAF5-01A3612CF48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17" name="Gruppieren 116">
                <a:extLst>
                  <a:ext uri="{FF2B5EF4-FFF2-40B4-BE49-F238E27FC236}">
                    <a16:creationId xmlns:a16="http://schemas.microsoft.com/office/drawing/2014/main" id="{485E25B7-01CC-49AB-892F-A3C79D9FEA90}"/>
                  </a:ext>
                </a:extLst>
              </p:cNvPr>
              <p:cNvGrpSpPr/>
              <p:nvPr/>
            </p:nvGrpSpPr>
            <p:grpSpPr>
              <a:xfrm>
                <a:off x="3864970" y="4996267"/>
                <a:ext cx="437496" cy="437496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18" name="Ellipse 117">
                  <a:extLst>
                    <a:ext uri="{FF2B5EF4-FFF2-40B4-BE49-F238E27FC236}">
                      <a16:creationId xmlns:a16="http://schemas.microsoft.com/office/drawing/2014/main" id="{61314380-331C-49B3-A9D7-B8F290C5A4FE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9" name="Freihandform: Form 118">
                  <a:extLst>
                    <a:ext uri="{FF2B5EF4-FFF2-40B4-BE49-F238E27FC236}">
                      <a16:creationId xmlns:a16="http://schemas.microsoft.com/office/drawing/2014/main" id="{5202E04D-A5B5-413A-9477-DEEED65DA26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20" name="Gruppieren 119">
                <a:extLst>
                  <a:ext uri="{FF2B5EF4-FFF2-40B4-BE49-F238E27FC236}">
                    <a16:creationId xmlns:a16="http://schemas.microsoft.com/office/drawing/2014/main" id="{DE72A454-E855-4832-AD75-E9B41D879B82}"/>
                  </a:ext>
                </a:extLst>
              </p:cNvPr>
              <p:cNvGrpSpPr/>
              <p:nvPr/>
            </p:nvGrpSpPr>
            <p:grpSpPr>
              <a:xfrm>
                <a:off x="4248030" y="5465976"/>
                <a:ext cx="443490" cy="443490"/>
                <a:chOff x="1207699" y="-401128"/>
                <a:chExt cx="7660256" cy="7660256"/>
              </a:xfrm>
            </p:grpSpPr>
            <p:sp>
              <p:nvSpPr>
                <p:cNvPr id="121" name="Ellipse 120">
                  <a:extLst>
                    <a:ext uri="{FF2B5EF4-FFF2-40B4-BE49-F238E27FC236}">
                      <a16:creationId xmlns:a16="http://schemas.microsoft.com/office/drawing/2014/main" id="{6412DBB3-7F8D-49D3-9323-E7514063A365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2" name="Freihandform: Form 121">
                  <a:extLst>
                    <a:ext uri="{FF2B5EF4-FFF2-40B4-BE49-F238E27FC236}">
                      <a16:creationId xmlns:a16="http://schemas.microsoft.com/office/drawing/2014/main" id="{EBEAA1A5-8428-4205-BE88-B52F0A772F1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23" name="Gruppieren 122">
                <a:extLst>
                  <a:ext uri="{FF2B5EF4-FFF2-40B4-BE49-F238E27FC236}">
                    <a16:creationId xmlns:a16="http://schemas.microsoft.com/office/drawing/2014/main" id="{5F97360E-8EE1-4C42-89CA-E4F4D1EF1D5C}"/>
                  </a:ext>
                </a:extLst>
              </p:cNvPr>
              <p:cNvGrpSpPr/>
              <p:nvPr/>
            </p:nvGrpSpPr>
            <p:grpSpPr>
              <a:xfrm>
                <a:off x="4104017" y="5157216"/>
                <a:ext cx="443490" cy="443490"/>
                <a:chOff x="1207699" y="-401128"/>
                <a:chExt cx="7660256" cy="7660256"/>
              </a:xfrm>
            </p:grpSpPr>
            <p:sp>
              <p:nvSpPr>
                <p:cNvPr id="124" name="Ellipse 123">
                  <a:extLst>
                    <a:ext uri="{FF2B5EF4-FFF2-40B4-BE49-F238E27FC236}">
                      <a16:creationId xmlns:a16="http://schemas.microsoft.com/office/drawing/2014/main" id="{F8AF4C8B-C5F6-4EB7-B259-E3FE4E41546E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5" name="Freihandform: Form 124">
                  <a:extLst>
                    <a:ext uri="{FF2B5EF4-FFF2-40B4-BE49-F238E27FC236}">
                      <a16:creationId xmlns:a16="http://schemas.microsoft.com/office/drawing/2014/main" id="{66658606-5119-4EAC-891C-E0DE440F120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26" name="Gruppieren 125">
                <a:extLst>
                  <a:ext uri="{FF2B5EF4-FFF2-40B4-BE49-F238E27FC236}">
                    <a16:creationId xmlns:a16="http://schemas.microsoft.com/office/drawing/2014/main" id="{1A6F7E2B-BF14-4D80-A874-AAEF0CC36408}"/>
                  </a:ext>
                </a:extLst>
              </p:cNvPr>
              <p:cNvGrpSpPr/>
              <p:nvPr/>
            </p:nvGrpSpPr>
            <p:grpSpPr>
              <a:xfrm>
                <a:off x="7269602" y="5703231"/>
                <a:ext cx="252628" cy="252628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127" name="Ellipse 126">
                  <a:extLst>
                    <a:ext uri="{FF2B5EF4-FFF2-40B4-BE49-F238E27FC236}">
                      <a16:creationId xmlns:a16="http://schemas.microsoft.com/office/drawing/2014/main" id="{34DE6AED-C025-4A31-BE44-8D4B09C203BF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8" name="Freihandform: Form 127">
                  <a:extLst>
                    <a:ext uri="{FF2B5EF4-FFF2-40B4-BE49-F238E27FC236}">
                      <a16:creationId xmlns:a16="http://schemas.microsoft.com/office/drawing/2014/main" id="{14C53C8A-B4A1-4A4A-AA44-D3ABC1DB1EBF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29" name="Gruppieren 128">
                <a:extLst>
                  <a:ext uri="{FF2B5EF4-FFF2-40B4-BE49-F238E27FC236}">
                    <a16:creationId xmlns:a16="http://schemas.microsoft.com/office/drawing/2014/main" id="{FF7F1782-45F6-414C-BF54-4C6A3C61701A}"/>
                  </a:ext>
                </a:extLst>
              </p:cNvPr>
              <p:cNvGrpSpPr/>
              <p:nvPr/>
            </p:nvGrpSpPr>
            <p:grpSpPr>
              <a:xfrm rot="4316089">
                <a:off x="4472381" y="5540943"/>
                <a:ext cx="443490" cy="443490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30" name="Ellipse 129">
                  <a:extLst>
                    <a:ext uri="{FF2B5EF4-FFF2-40B4-BE49-F238E27FC236}">
                      <a16:creationId xmlns:a16="http://schemas.microsoft.com/office/drawing/2014/main" id="{6C88D729-80E8-4248-B06B-C932AA120E32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31" name="Freihandform: Form 130">
                  <a:extLst>
                    <a:ext uri="{FF2B5EF4-FFF2-40B4-BE49-F238E27FC236}">
                      <a16:creationId xmlns:a16="http://schemas.microsoft.com/office/drawing/2014/main" id="{8DF7A80F-E105-4D0A-9228-6FA06FE18C0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32" name="Gruppieren 131">
                <a:extLst>
                  <a:ext uri="{FF2B5EF4-FFF2-40B4-BE49-F238E27FC236}">
                    <a16:creationId xmlns:a16="http://schemas.microsoft.com/office/drawing/2014/main" id="{0B4B6D73-5999-4AE5-8436-7438C7F762F5}"/>
                  </a:ext>
                </a:extLst>
              </p:cNvPr>
              <p:cNvGrpSpPr/>
              <p:nvPr/>
            </p:nvGrpSpPr>
            <p:grpSpPr>
              <a:xfrm rot="13766166">
                <a:off x="8124598" y="5467359"/>
                <a:ext cx="414618" cy="414618"/>
                <a:chOff x="1207699" y="-401128"/>
                <a:chExt cx="7660256" cy="7660256"/>
              </a:xfrm>
            </p:grpSpPr>
            <p:sp>
              <p:nvSpPr>
                <p:cNvPr id="133" name="Ellipse 132">
                  <a:extLst>
                    <a:ext uri="{FF2B5EF4-FFF2-40B4-BE49-F238E27FC236}">
                      <a16:creationId xmlns:a16="http://schemas.microsoft.com/office/drawing/2014/main" id="{5204ECBC-A58B-4D68-9BF9-B76AB7F121B7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34" name="Freihandform: Form 133">
                  <a:extLst>
                    <a:ext uri="{FF2B5EF4-FFF2-40B4-BE49-F238E27FC236}">
                      <a16:creationId xmlns:a16="http://schemas.microsoft.com/office/drawing/2014/main" id="{19DB2DCC-978D-4B51-BC08-3601106F7EB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35" name="Gruppieren 134">
                <a:extLst>
                  <a:ext uri="{FF2B5EF4-FFF2-40B4-BE49-F238E27FC236}">
                    <a16:creationId xmlns:a16="http://schemas.microsoft.com/office/drawing/2014/main" id="{98B9C2BE-BE65-4B5B-B52E-3BF854E2850E}"/>
                  </a:ext>
                </a:extLst>
              </p:cNvPr>
              <p:cNvGrpSpPr/>
              <p:nvPr/>
            </p:nvGrpSpPr>
            <p:grpSpPr>
              <a:xfrm>
                <a:off x="8734357" y="5502710"/>
                <a:ext cx="414618" cy="414618"/>
                <a:chOff x="1207699" y="-401128"/>
                <a:chExt cx="7660256" cy="7660256"/>
              </a:xfrm>
            </p:grpSpPr>
            <p:sp>
              <p:nvSpPr>
                <p:cNvPr id="136" name="Ellipse 135">
                  <a:extLst>
                    <a:ext uri="{FF2B5EF4-FFF2-40B4-BE49-F238E27FC236}">
                      <a16:creationId xmlns:a16="http://schemas.microsoft.com/office/drawing/2014/main" id="{FD196B41-5F90-47B5-9C48-722212734530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37" name="Freihandform: Form 136">
                  <a:extLst>
                    <a:ext uri="{FF2B5EF4-FFF2-40B4-BE49-F238E27FC236}">
                      <a16:creationId xmlns:a16="http://schemas.microsoft.com/office/drawing/2014/main" id="{B0639AB6-4B79-4405-B25B-A84669BC1E1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38" name="Gruppieren 137">
                <a:extLst>
                  <a:ext uri="{FF2B5EF4-FFF2-40B4-BE49-F238E27FC236}">
                    <a16:creationId xmlns:a16="http://schemas.microsoft.com/office/drawing/2014/main" id="{99552578-89C2-4126-B2AC-7F98619B6890}"/>
                  </a:ext>
                </a:extLst>
              </p:cNvPr>
              <p:cNvGrpSpPr/>
              <p:nvPr/>
            </p:nvGrpSpPr>
            <p:grpSpPr>
              <a:xfrm>
                <a:off x="8997633" y="5169854"/>
                <a:ext cx="704850" cy="704850"/>
                <a:chOff x="1207699" y="-401128"/>
                <a:chExt cx="7660256" cy="7660256"/>
              </a:xfrm>
            </p:grpSpPr>
            <p:sp>
              <p:nvSpPr>
                <p:cNvPr id="139" name="Ellipse 138">
                  <a:extLst>
                    <a:ext uri="{FF2B5EF4-FFF2-40B4-BE49-F238E27FC236}">
                      <a16:creationId xmlns:a16="http://schemas.microsoft.com/office/drawing/2014/main" id="{D41814D2-5765-4B06-BE33-E7E91802BC11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0" name="Freihandform: Form 139">
                  <a:extLst>
                    <a:ext uri="{FF2B5EF4-FFF2-40B4-BE49-F238E27FC236}">
                      <a16:creationId xmlns:a16="http://schemas.microsoft.com/office/drawing/2014/main" id="{192F4B64-2C6C-4DA4-9CE5-D1C24F53AA9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41" name="Gruppieren 140">
                <a:extLst>
                  <a:ext uri="{FF2B5EF4-FFF2-40B4-BE49-F238E27FC236}">
                    <a16:creationId xmlns:a16="http://schemas.microsoft.com/office/drawing/2014/main" id="{E1F279C9-F4EA-49F0-AFD6-54E0FEA68D53}"/>
                  </a:ext>
                </a:extLst>
              </p:cNvPr>
              <p:cNvGrpSpPr/>
              <p:nvPr/>
            </p:nvGrpSpPr>
            <p:grpSpPr>
              <a:xfrm>
                <a:off x="9177788" y="4837713"/>
                <a:ext cx="704850" cy="704850"/>
                <a:chOff x="1207699" y="-401128"/>
                <a:chExt cx="7660256" cy="7660256"/>
              </a:xfrm>
            </p:grpSpPr>
            <p:sp>
              <p:nvSpPr>
                <p:cNvPr id="142" name="Ellipse 141">
                  <a:extLst>
                    <a:ext uri="{FF2B5EF4-FFF2-40B4-BE49-F238E27FC236}">
                      <a16:creationId xmlns:a16="http://schemas.microsoft.com/office/drawing/2014/main" id="{9737A987-5C0B-41FF-B31D-C75D5EAD0328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3" name="Freihandform: Form 142">
                  <a:extLst>
                    <a:ext uri="{FF2B5EF4-FFF2-40B4-BE49-F238E27FC236}">
                      <a16:creationId xmlns:a16="http://schemas.microsoft.com/office/drawing/2014/main" id="{824B96B3-FC59-42B8-986C-8DBEA8330C5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44" name="Gruppieren 143">
                <a:extLst>
                  <a:ext uri="{FF2B5EF4-FFF2-40B4-BE49-F238E27FC236}">
                    <a16:creationId xmlns:a16="http://schemas.microsoft.com/office/drawing/2014/main" id="{14DAAD28-1B6D-427F-9AC7-D15935CDADDF}"/>
                  </a:ext>
                </a:extLst>
              </p:cNvPr>
              <p:cNvGrpSpPr/>
              <p:nvPr/>
            </p:nvGrpSpPr>
            <p:grpSpPr>
              <a:xfrm rot="13478302">
                <a:off x="9357811" y="5344628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45" name="Ellipse 144">
                  <a:extLst>
                    <a:ext uri="{FF2B5EF4-FFF2-40B4-BE49-F238E27FC236}">
                      <a16:creationId xmlns:a16="http://schemas.microsoft.com/office/drawing/2014/main" id="{A44832C8-1229-4360-94E2-9F2E4D4B924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6" name="Freihandform: Form 145">
                  <a:extLst>
                    <a:ext uri="{FF2B5EF4-FFF2-40B4-BE49-F238E27FC236}">
                      <a16:creationId xmlns:a16="http://schemas.microsoft.com/office/drawing/2014/main" id="{AA441326-AC75-45C8-9E94-1B4C39E916C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47" name="Gruppieren 146">
                <a:extLst>
                  <a:ext uri="{FF2B5EF4-FFF2-40B4-BE49-F238E27FC236}">
                    <a16:creationId xmlns:a16="http://schemas.microsoft.com/office/drawing/2014/main" id="{374BA40B-9FE9-49F3-BCD5-E20F9DD7BBB3}"/>
                  </a:ext>
                </a:extLst>
              </p:cNvPr>
              <p:cNvGrpSpPr/>
              <p:nvPr/>
            </p:nvGrpSpPr>
            <p:grpSpPr>
              <a:xfrm>
                <a:off x="9491563" y="4824940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148" name="Ellipse 147">
                  <a:extLst>
                    <a:ext uri="{FF2B5EF4-FFF2-40B4-BE49-F238E27FC236}">
                      <a16:creationId xmlns:a16="http://schemas.microsoft.com/office/drawing/2014/main" id="{4ACE1EA1-86FE-429D-9D3C-B2B0A575980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9" name="Freihandform: Form 148">
                  <a:extLst>
                    <a:ext uri="{FF2B5EF4-FFF2-40B4-BE49-F238E27FC236}">
                      <a16:creationId xmlns:a16="http://schemas.microsoft.com/office/drawing/2014/main" id="{398C6367-9A41-4580-A896-CFB6D40CC4E6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50" name="Gruppieren 149">
                <a:extLst>
                  <a:ext uri="{FF2B5EF4-FFF2-40B4-BE49-F238E27FC236}">
                    <a16:creationId xmlns:a16="http://schemas.microsoft.com/office/drawing/2014/main" id="{CD450D97-D968-4D5F-A1D1-0EC539AE5ED4}"/>
                  </a:ext>
                </a:extLst>
              </p:cNvPr>
              <p:cNvGrpSpPr/>
              <p:nvPr/>
            </p:nvGrpSpPr>
            <p:grpSpPr>
              <a:xfrm>
                <a:off x="9076285" y="4359434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151" name="Ellipse 150">
                  <a:extLst>
                    <a:ext uri="{FF2B5EF4-FFF2-40B4-BE49-F238E27FC236}">
                      <a16:creationId xmlns:a16="http://schemas.microsoft.com/office/drawing/2014/main" id="{539B4680-34C0-49A0-B7C5-64BA2C477AA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2" name="Freihandform: Form 151">
                  <a:extLst>
                    <a:ext uri="{FF2B5EF4-FFF2-40B4-BE49-F238E27FC236}">
                      <a16:creationId xmlns:a16="http://schemas.microsoft.com/office/drawing/2014/main" id="{1537A6ED-46F2-4A11-BF63-65B52D0935E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53" name="Gruppieren 152">
                <a:extLst>
                  <a:ext uri="{FF2B5EF4-FFF2-40B4-BE49-F238E27FC236}">
                    <a16:creationId xmlns:a16="http://schemas.microsoft.com/office/drawing/2014/main" id="{3AF382BB-5717-4C7C-8C87-8B319B69762E}"/>
                  </a:ext>
                </a:extLst>
              </p:cNvPr>
              <p:cNvGrpSpPr/>
              <p:nvPr/>
            </p:nvGrpSpPr>
            <p:grpSpPr>
              <a:xfrm>
                <a:off x="9370328" y="4174552"/>
                <a:ext cx="704850" cy="704850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54" name="Ellipse 153">
                  <a:extLst>
                    <a:ext uri="{FF2B5EF4-FFF2-40B4-BE49-F238E27FC236}">
                      <a16:creationId xmlns:a16="http://schemas.microsoft.com/office/drawing/2014/main" id="{035F0B22-6197-40CC-BC15-79C4BA92224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5" name="Freihandform: Form 154">
                  <a:extLst>
                    <a:ext uri="{FF2B5EF4-FFF2-40B4-BE49-F238E27FC236}">
                      <a16:creationId xmlns:a16="http://schemas.microsoft.com/office/drawing/2014/main" id="{AC8293EF-16C5-42D4-8B72-0BBAE07A95B9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56" name="Gruppieren 155">
                <a:extLst>
                  <a:ext uri="{FF2B5EF4-FFF2-40B4-BE49-F238E27FC236}">
                    <a16:creationId xmlns:a16="http://schemas.microsoft.com/office/drawing/2014/main" id="{55D65766-3AE6-4C72-9CE4-66659A8FCC68}"/>
                  </a:ext>
                </a:extLst>
              </p:cNvPr>
              <p:cNvGrpSpPr/>
              <p:nvPr/>
            </p:nvGrpSpPr>
            <p:grpSpPr>
              <a:xfrm>
                <a:off x="8894313" y="3494234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57" name="Ellipse 156">
                  <a:extLst>
                    <a:ext uri="{FF2B5EF4-FFF2-40B4-BE49-F238E27FC236}">
                      <a16:creationId xmlns:a16="http://schemas.microsoft.com/office/drawing/2014/main" id="{C1972874-41D0-4030-8AF5-78E52ABAAD33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8" name="Freihandform: Form 157">
                  <a:extLst>
                    <a:ext uri="{FF2B5EF4-FFF2-40B4-BE49-F238E27FC236}">
                      <a16:creationId xmlns:a16="http://schemas.microsoft.com/office/drawing/2014/main" id="{7D3EA3AA-AD80-43D1-B509-B1C5E7F9547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67" name="Gruppieren 166">
                <a:extLst>
                  <a:ext uri="{FF2B5EF4-FFF2-40B4-BE49-F238E27FC236}">
                    <a16:creationId xmlns:a16="http://schemas.microsoft.com/office/drawing/2014/main" id="{4EF9AD00-BC20-459F-982E-2FE0AD96170B}"/>
                  </a:ext>
                </a:extLst>
              </p:cNvPr>
              <p:cNvGrpSpPr/>
              <p:nvPr/>
            </p:nvGrpSpPr>
            <p:grpSpPr>
              <a:xfrm>
                <a:off x="9084854" y="3939913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168" name="Ellipse 167">
                  <a:extLst>
                    <a:ext uri="{FF2B5EF4-FFF2-40B4-BE49-F238E27FC236}">
                      <a16:creationId xmlns:a16="http://schemas.microsoft.com/office/drawing/2014/main" id="{4CEA371D-BF6A-4406-8F03-0A0C8F3FFA4F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9" name="Freihandform: Form 168">
                  <a:extLst>
                    <a:ext uri="{FF2B5EF4-FFF2-40B4-BE49-F238E27FC236}">
                      <a16:creationId xmlns:a16="http://schemas.microsoft.com/office/drawing/2014/main" id="{812E46B8-DDBB-4645-995A-93D572535B96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70" name="Gruppieren 169">
                <a:extLst>
                  <a:ext uri="{FF2B5EF4-FFF2-40B4-BE49-F238E27FC236}">
                    <a16:creationId xmlns:a16="http://schemas.microsoft.com/office/drawing/2014/main" id="{49327C9C-2E97-42AD-BCD2-76E8CEE1B684}"/>
                  </a:ext>
                </a:extLst>
              </p:cNvPr>
              <p:cNvGrpSpPr/>
              <p:nvPr/>
            </p:nvGrpSpPr>
            <p:grpSpPr>
              <a:xfrm>
                <a:off x="9139138" y="3559921"/>
                <a:ext cx="704850" cy="704850"/>
                <a:chOff x="1207699" y="-401128"/>
                <a:chExt cx="7660256" cy="7660256"/>
              </a:xfrm>
            </p:grpSpPr>
            <p:sp>
              <p:nvSpPr>
                <p:cNvPr id="171" name="Ellipse 170">
                  <a:extLst>
                    <a:ext uri="{FF2B5EF4-FFF2-40B4-BE49-F238E27FC236}">
                      <a16:creationId xmlns:a16="http://schemas.microsoft.com/office/drawing/2014/main" id="{BCD09D56-3626-4159-8A03-0ADFC4E60F3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72" name="Freihandform: Form 171">
                  <a:extLst>
                    <a:ext uri="{FF2B5EF4-FFF2-40B4-BE49-F238E27FC236}">
                      <a16:creationId xmlns:a16="http://schemas.microsoft.com/office/drawing/2014/main" id="{AB478056-5CE8-4D2F-8243-A0A18DB05BA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73" name="Gruppieren 172">
                <a:extLst>
                  <a:ext uri="{FF2B5EF4-FFF2-40B4-BE49-F238E27FC236}">
                    <a16:creationId xmlns:a16="http://schemas.microsoft.com/office/drawing/2014/main" id="{6D8D8EEE-D632-4D8C-A81D-E723709E4D78}"/>
                  </a:ext>
                </a:extLst>
              </p:cNvPr>
              <p:cNvGrpSpPr/>
              <p:nvPr/>
            </p:nvGrpSpPr>
            <p:grpSpPr>
              <a:xfrm rot="6527480">
                <a:off x="9444140" y="3797721"/>
                <a:ext cx="704850" cy="704850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174" name="Ellipse 173">
                  <a:extLst>
                    <a:ext uri="{FF2B5EF4-FFF2-40B4-BE49-F238E27FC236}">
                      <a16:creationId xmlns:a16="http://schemas.microsoft.com/office/drawing/2014/main" id="{AB43D9A7-97E0-4406-9168-477995103444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75" name="Freihandform: Form 174">
                  <a:extLst>
                    <a:ext uri="{FF2B5EF4-FFF2-40B4-BE49-F238E27FC236}">
                      <a16:creationId xmlns:a16="http://schemas.microsoft.com/office/drawing/2014/main" id="{EC23EDED-0076-490F-A678-2CCA12D35CB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76" name="Gruppieren 175">
                <a:extLst>
                  <a:ext uri="{FF2B5EF4-FFF2-40B4-BE49-F238E27FC236}">
                    <a16:creationId xmlns:a16="http://schemas.microsoft.com/office/drawing/2014/main" id="{3E2E0C32-70CC-40F0-B1B3-B3FA83D2D79F}"/>
                  </a:ext>
                </a:extLst>
              </p:cNvPr>
              <p:cNvGrpSpPr/>
              <p:nvPr/>
            </p:nvGrpSpPr>
            <p:grpSpPr>
              <a:xfrm rot="6527480">
                <a:off x="9491563" y="3348999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7" name="Ellipse 176">
                  <a:extLst>
                    <a:ext uri="{FF2B5EF4-FFF2-40B4-BE49-F238E27FC236}">
                      <a16:creationId xmlns:a16="http://schemas.microsoft.com/office/drawing/2014/main" id="{C340DF03-246C-42BF-928F-5B5ED1B6F748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78" name="Freihandform: Form 177">
                  <a:extLst>
                    <a:ext uri="{FF2B5EF4-FFF2-40B4-BE49-F238E27FC236}">
                      <a16:creationId xmlns:a16="http://schemas.microsoft.com/office/drawing/2014/main" id="{884F6AFB-8E55-4EA4-B3E2-461C230FC08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79" name="Gruppieren 178">
                <a:extLst>
                  <a:ext uri="{FF2B5EF4-FFF2-40B4-BE49-F238E27FC236}">
                    <a16:creationId xmlns:a16="http://schemas.microsoft.com/office/drawing/2014/main" id="{A504ABFC-A948-499F-8727-9A7C3BC3284E}"/>
                  </a:ext>
                </a:extLst>
              </p:cNvPr>
              <p:cNvGrpSpPr/>
              <p:nvPr/>
            </p:nvGrpSpPr>
            <p:grpSpPr>
              <a:xfrm rot="7238686">
                <a:off x="9034455" y="3092281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180" name="Ellipse 179">
                  <a:extLst>
                    <a:ext uri="{FF2B5EF4-FFF2-40B4-BE49-F238E27FC236}">
                      <a16:creationId xmlns:a16="http://schemas.microsoft.com/office/drawing/2014/main" id="{2B284516-D1BF-4D14-BB08-C8BAED207CA0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81" name="Freihandform: Form 180">
                  <a:extLst>
                    <a:ext uri="{FF2B5EF4-FFF2-40B4-BE49-F238E27FC236}">
                      <a16:creationId xmlns:a16="http://schemas.microsoft.com/office/drawing/2014/main" id="{80DFA27B-EE46-4289-9F25-69C8F81BA37A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82" name="Gruppieren 181">
                <a:extLst>
                  <a:ext uri="{FF2B5EF4-FFF2-40B4-BE49-F238E27FC236}">
                    <a16:creationId xmlns:a16="http://schemas.microsoft.com/office/drawing/2014/main" id="{38A1831D-AC34-4885-A0DC-B88010B2F9D2}"/>
                  </a:ext>
                </a:extLst>
              </p:cNvPr>
              <p:cNvGrpSpPr/>
              <p:nvPr/>
            </p:nvGrpSpPr>
            <p:grpSpPr>
              <a:xfrm>
                <a:off x="9357811" y="2731046"/>
                <a:ext cx="704850" cy="704850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83" name="Ellipse 182">
                  <a:extLst>
                    <a:ext uri="{FF2B5EF4-FFF2-40B4-BE49-F238E27FC236}">
                      <a16:creationId xmlns:a16="http://schemas.microsoft.com/office/drawing/2014/main" id="{3A37A35B-1296-4237-ADF8-1E75BF5A8F0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84" name="Freihandform: Form 183">
                  <a:extLst>
                    <a:ext uri="{FF2B5EF4-FFF2-40B4-BE49-F238E27FC236}">
                      <a16:creationId xmlns:a16="http://schemas.microsoft.com/office/drawing/2014/main" id="{D4494C9D-2D14-4902-8A9B-89AC5DB17ADF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85" name="Gruppieren 184">
                <a:extLst>
                  <a:ext uri="{FF2B5EF4-FFF2-40B4-BE49-F238E27FC236}">
                    <a16:creationId xmlns:a16="http://schemas.microsoft.com/office/drawing/2014/main" id="{B4467F84-EA6F-4722-B046-A3D2AFDF0B70}"/>
                  </a:ext>
                </a:extLst>
              </p:cNvPr>
              <p:cNvGrpSpPr/>
              <p:nvPr/>
            </p:nvGrpSpPr>
            <p:grpSpPr>
              <a:xfrm>
                <a:off x="9208292" y="2521464"/>
                <a:ext cx="704850" cy="704850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186" name="Ellipse 185">
                  <a:extLst>
                    <a:ext uri="{FF2B5EF4-FFF2-40B4-BE49-F238E27FC236}">
                      <a16:creationId xmlns:a16="http://schemas.microsoft.com/office/drawing/2014/main" id="{B914A13E-93BD-4676-9F01-6745186ED51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87" name="Freihandform: Form 186">
                  <a:extLst>
                    <a:ext uri="{FF2B5EF4-FFF2-40B4-BE49-F238E27FC236}">
                      <a16:creationId xmlns:a16="http://schemas.microsoft.com/office/drawing/2014/main" id="{A4BBE3EE-D1DE-4E42-BF54-F5C01B7B6D76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88" name="Gruppieren 187">
                <a:extLst>
                  <a:ext uri="{FF2B5EF4-FFF2-40B4-BE49-F238E27FC236}">
                    <a16:creationId xmlns:a16="http://schemas.microsoft.com/office/drawing/2014/main" id="{617A03E6-CFFA-489D-B45B-4FABAEB93039}"/>
                  </a:ext>
                </a:extLst>
              </p:cNvPr>
              <p:cNvGrpSpPr/>
              <p:nvPr/>
            </p:nvGrpSpPr>
            <p:grpSpPr>
              <a:xfrm rot="13478302">
                <a:off x="9370328" y="2074458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189" name="Ellipse 188">
                  <a:extLst>
                    <a:ext uri="{FF2B5EF4-FFF2-40B4-BE49-F238E27FC236}">
                      <a16:creationId xmlns:a16="http://schemas.microsoft.com/office/drawing/2014/main" id="{2BCCB1F3-EF99-4844-8DBC-3E6134596C2E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90" name="Freihandform: Form 189">
                  <a:extLst>
                    <a:ext uri="{FF2B5EF4-FFF2-40B4-BE49-F238E27FC236}">
                      <a16:creationId xmlns:a16="http://schemas.microsoft.com/office/drawing/2014/main" id="{EA5E1AB1-9E41-43A9-8810-DF419632FBB6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91" name="Gruppieren 190">
                <a:extLst>
                  <a:ext uri="{FF2B5EF4-FFF2-40B4-BE49-F238E27FC236}">
                    <a16:creationId xmlns:a16="http://schemas.microsoft.com/office/drawing/2014/main" id="{8CC3FBC5-8221-4815-A890-ED0E05803F9A}"/>
                  </a:ext>
                </a:extLst>
              </p:cNvPr>
              <p:cNvGrpSpPr/>
              <p:nvPr/>
            </p:nvGrpSpPr>
            <p:grpSpPr>
              <a:xfrm>
                <a:off x="8980171" y="1673476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92" name="Ellipse 191">
                  <a:extLst>
                    <a:ext uri="{FF2B5EF4-FFF2-40B4-BE49-F238E27FC236}">
                      <a16:creationId xmlns:a16="http://schemas.microsoft.com/office/drawing/2014/main" id="{8B4F9E85-A3D4-4627-942B-D52D375B651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93" name="Freihandform: Form 192">
                  <a:extLst>
                    <a:ext uri="{FF2B5EF4-FFF2-40B4-BE49-F238E27FC236}">
                      <a16:creationId xmlns:a16="http://schemas.microsoft.com/office/drawing/2014/main" id="{6E171037-D902-4179-B8AD-41EA43055CE6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94" name="Gruppieren 193">
                <a:extLst>
                  <a:ext uri="{FF2B5EF4-FFF2-40B4-BE49-F238E27FC236}">
                    <a16:creationId xmlns:a16="http://schemas.microsoft.com/office/drawing/2014/main" id="{AC41CABB-F217-418C-8793-F1A8B7D75FAC}"/>
                  </a:ext>
                </a:extLst>
              </p:cNvPr>
              <p:cNvGrpSpPr/>
              <p:nvPr/>
            </p:nvGrpSpPr>
            <p:grpSpPr>
              <a:xfrm>
                <a:off x="9190830" y="1130635"/>
                <a:ext cx="704850" cy="704850"/>
                <a:chOff x="1207699" y="-401128"/>
                <a:chExt cx="7660256" cy="7660256"/>
              </a:xfrm>
            </p:grpSpPr>
            <p:sp>
              <p:nvSpPr>
                <p:cNvPr id="195" name="Ellipse 194">
                  <a:extLst>
                    <a:ext uri="{FF2B5EF4-FFF2-40B4-BE49-F238E27FC236}">
                      <a16:creationId xmlns:a16="http://schemas.microsoft.com/office/drawing/2014/main" id="{0784938B-794A-442C-8009-31E553CE020E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96" name="Freihandform: Form 195">
                  <a:extLst>
                    <a:ext uri="{FF2B5EF4-FFF2-40B4-BE49-F238E27FC236}">
                      <a16:creationId xmlns:a16="http://schemas.microsoft.com/office/drawing/2014/main" id="{F854B38A-F79F-4D2C-8C31-EDAC35D1FBC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97" name="Gruppieren 196">
                <a:extLst>
                  <a:ext uri="{FF2B5EF4-FFF2-40B4-BE49-F238E27FC236}">
                    <a16:creationId xmlns:a16="http://schemas.microsoft.com/office/drawing/2014/main" id="{A114BD44-68EC-4A3C-8F27-E573603B08A8}"/>
                  </a:ext>
                </a:extLst>
              </p:cNvPr>
              <p:cNvGrpSpPr/>
              <p:nvPr/>
            </p:nvGrpSpPr>
            <p:grpSpPr>
              <a:xfrm>
                <a:off x="9067392" y="531481"/>
                <a:ext cx="704850" cy="704850"/>
                <a:chOff x="1207699" y="-401128"/>
                <a:chExt cx="7660256" cy="7660256"/>
              </a:xfrm>
            </p:grpSpPr>
            <p:sp>
              <p:nvSpPr>
                <p:cNvPr id="198" name="Ellipse 197">
                  <a:extLst>
                    <a:ext uri="{FF2B5EF4-FFF2-40B4-BE49-F238E27FC236}">
                      <a16:creationId xmlns:a16="http://schemas.microsoft.com/office/drawing/2014/main" id="{41D4BA98-FB61-4757-9B20-587E71AE2CD0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99" name="Freihandform: Form 198">
                  <a:extLst>
                    <a:ext uri="{FF2B5EF4-FFF2-40B4-BE49-F238E27FC236}">
                      <a16:creationId xmlns:a16="http://schemas.microsoft.com/office/drawing/2014/main" id="{DD7D739C-2677-4660-9E58-E8572C555BB9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00" name="Gruppieren 199">
                <a:extLst>
                  <a:ext uri="{FF2B5EF4-FFF2-40B4-BE49-F238E27FC236}">
                    <a16:creationId xmlns:a16="http://schemas.microsoft.com/office/drawing/2014/main" id="{F307D42E-9373-499E-8DEC-0A0EA83CE3FC}"/>
                  </a:ext>
                </a:extLst>
              </p:cNvPr>
              <p:cNvGrpSpPr/>
              <p:nvPr/>
            </p:nvGrpSpPr>
            <p:grpSpPr>
              <a:xfrm rot="6527480">
                <a:off x="9279415" y="64255"/>
                <a:ext cx="704850" cy="704850"/>
                <a:chOff x="1207699" y="-401128"/>
                <a:chExt cx="7660256" cy="7660256"/>
              </a:xfrm>
            </p:grpSpPr>
            <p:sp>
              <p:nvSpPr>
                <p:cNvPr id="201" name="Ellipse 200">
                  <a:extLst>
                    <a:ext uri="{FF2B5EF4-FFF2-40B4-BE49-F238E27FC236}">
                      <a16:creationId xmlns:a16="http://schemas.microsoft.com/office/drawing/2014/main" id="{FEA045DE-6119-4B36-8FCB-7B02F948758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02" name="Freihandform: Form 201">
                  <a:extLst>
                    <a:ext uri="{FF2B5EF4-FFF2-40B4-BE49-F238E27FC236}">
                      <a16:creationId xmlns:a16="http://schemas.microsoft.com/office/drawing/2014/main" id="{9B2CA05A-4E81-46B3-9719-204C7390D24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03" name="Gruppieren 202">
                <a:extLst>
                  <a:ext uri="{FF2B5EF4-FFF2-40B4-BE49-F238E27FC236}">
                    <a16:creationId xmlns:a16="http://schemas.microsoft.com/office/drawing/2014/main" id="{68DD7092-0D0B-4771-86F4-190B78CBC93C}"/>
                  </a:ext>
                </a:extLst>
              </p:cNvPr>
              <p:cNvGrpSpPr/>
              <p:nvPr/>
            </p:nvGrpSpPr>
            <p:grpSpPr>
              <a:xfrm>
                <a:off x="9001541" y="-440486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204" name="Ellipse 203">
                  <a:extLst>
                    <a:ext uri="{FF2B5EF4-FFF2-40B4-BE49-F238E27FC236}">
                      <a16:creationId xmlns:a16="http://schemas.microsoft.com/office/drawing/2014/main" id="{31114B8B-7509-4B89-A7FC-F6EA6CC28042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05" name="Freihandform: Form 204">
                  <a:extLst>
                    <a:ext uri="{FF2B5EF4-FFF2-40B4-BE49-F238E27FC236}">
                      <a16:creationId xmlns:a16="http://schemas.microsoft.com/office/drawing/2014/main" id="{D577A2CF-F957-40D1-B238-0FD19D35188F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06" name="Gruppieren 205">
                <a:extLst>
                  <a:ext uri="{FF2B5EF4-FFF2-40B4-BE49-F238E27FC236}">
                    <a16:creationId xmlns:a16="http://schemas.microsoft.com/office/drawing/2014/main" id="{1662434F-395E-4E24-9AF8-168946452AFD}"/>
                  </a:ext>
                </a:extLst>
              </p:cNvPr>
              <p:cNvGrpSpPr/>
              <p:nvPr/>
            </p:nvGrpSpPr>
            <p:grpSpPr>
              <a:xfrm>
                <a:off x="9490045" y="-326267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207" name="Ellipse 206">
                  <a:extLst>
                    <a:ext uri="{FF2B5EF4-FFF2-40B4-BE49-F238E27FC236}">
                      <a16:creationId xmlns:a16="http://schemas.microsoft.com/office/drawing/2014/main" id="{FB222E85-70AA-483A-8B58-B326B9533180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08" name="Freihandform: Form 207">
                  <a:extLst>
                    <a:ext uri="{FF2B5EF4-FFF2-40B4-BE49-F238E27FC236}">
                      <a16:creationId xmlns:a16="http://schemas.microsoft.com/office/drawing/2014/main" id="{51602F16-4866-4F80-B0F1-0C0C4FE07849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09" name="Gruppieren 208">
                <a:extLst>
                  <a:ext uri="{FF2B5EF4-FFF2-40B4-BE49-F238E27FC236}">
                    <a16:creationId xmlns:a16="http://schemas.microsoft.com/office/drawing/2014/main" id="{6FBC58A9-55C9-47D7-8A00-F0838B7CF51F}"/>
                  </a:ext>
                </a:extLst>
              </p:cNvPr>
              <p:cNvGrpSpPr/>
              <p:nvPr/>
            </p:nvGrpSpPr>
            <p:grpSpPr>
              <a:xfrm rot="7238686">
                <a:off x="9527725" y="128443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210" name="Ellipse 209">
                  <a:extLst>
                    <a:ext uri="{FF2B5EF4-FFF2-40B4-BE49-F238E27FC236}">
                      <a16:creationId xmlns:a16="http://schemas.microsoft.com/office/drawing/2014/main" id="{AF2F4130-DE77-4826-AC5F-9B37A07B42C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11" name="Freihandform: Form 210">
                  <a:extLst>
                    <a:ext uri="{FF2B5EF4-FFF2-40B4-BE49-F238E27FC236}">
                      <a16:creationId xmlns:a16="http://schemas.microsoft.com/office/drawing/2014/main" id="{DE4B5745-50D5-40F7-B438-B0EBD10734EF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12" name="Gruppieren 211">
                <a:extLst>
                  <a:ext uri="{FF2B5EF4-FFF2-40B4-BE49-F238E27FC236}">
                    <a16:creationId xmlns:a16="http://schemas.microsoft.com/office/drawing/2014/main" id="{80ECA830-4AF6-42B5-9292-1CD56F6A0A6E}"/>
                  </a:ext>
                </a:extLst>
              </p:cNvPr>
              <p:cNvGrpSpPr/>
              <p:nvPr/>
            </p:nvGrpSpPr>
            <p:grpSpPr>
              <a:xfrm>
                <a:off x="9557289" y="538279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13" name="Ellipse 212">
                  <a:extLst>
                    <a:ext uri="{FF2B5EF4-FFF2-40B4-BE49-F238E27FC236}">
                      <a16:creationId xmlns:a16="http://schemas.microsoft.com/office/drawing/2014/main" id="{E46C8D03-160C-43B2-A0BC-8C42FCF4B19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14" name="Freihandform: Form 213">
                  <a:extLst>
                    <a:ext uri="{FF2B5EF4-FFF2-40B4-BE49-F238E27FC236}">
                      <a16:creationId xmlns:a16="http://schemas.microsoft.com/office/drawing/2014/main" id="{F6531866-9E9C-42E4-9726-62215B0F323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15" name="Gruppieren 214">
                <a:extLst>
                  <a:ext uri="{FF2B5EF4-FFF2-40B4-BE49-F238E27FC236}">
                    <a16:creationId xmlns:a16="http://schemas.microsoft.com/office/drawing/2014/main" id="{D98577A5-2D34-4179-A0C1-4D4BBBA207BB}"/>
                  </a:ext>
                </a:extLst>
              </p:cNvPr>
              <p:cNvGrpSpPr/>
              <p:nvPr/>
            </p:nvGrpSpPr>
            <p:grpSpPr>
              <a:xfrm>
                <a:off x="9244011" y="737636"/>
                <a:ext cx="704850" cy="704850"/>
                <a:chOff x="1207699" y="-401128"/>
                <a:chExt cx="7660256" cy="7660256"/>
              </a:xfrm>
            </p:grpSpPr>
            <p:sp>
              <p:nvSpPr>
                <p:cNvPr id="216" name="Ellipse 215">
                  <a:extLst>
                    <a:ext uri="{FF2B5EF4-FFF2-40B4-BE49-F238E27FC236}">
                      <a16:creationId xmlns:a16="http://schemas.microsoft.com/office/drawing/2014/main" id="{73F1392F-118D-4469-8753-F9CA0B9A5C53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17" name="Freihandform: Form 216">
                  <a:extLst>
                    <a:ext uri="{FF2B5EF4-FFF2-40B4-BE49-F238E27FC236}">
                      <a16:creationId xmlns:a16="http://schemas.microsoft.com/office/drawing/2014/main" id="{C5456DF3-B9B6-4360-95AC-FB77F637568E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18" name="Gruppieren 217">
                <a:extLst>
                  <a:ext uri="{FF2B5EF4-FFF2-40B4-BE49-F238E27FC236}">
                    <a16:creationId xmlns:a16="http://schemas.microsoft.com/office/drawing/2014/main" id="{A2F7F2AF-25EE-4679-A942-F3445B360AD3}"/>
                  </a:ext>
                </a:extLst>
              </p:cNvPr>
              <p:cNvGrpSpPr/>
              <p:nvPr/>
            </p:nvGrpSpPr>
            <p:grpSpPr>
              <a:xfrm>
                <a:off x="9045555" y="633946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19" name="Ellipse 218">
                  <a:extLst>
                    <a:ext uri="{FF2B5EF4-FFF2-40B4-BE49-F238E27FC236}">
                      <a16:creationId xmlns:a16="http://schemas.microsoft.com/office/drawing/2014/main" id="{7742BF3A-F306-4C18-83E7-70A84BEC6025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20" name="Freihandform: Form 219">
                  <a:extLst>
                    <a:ext uri="{FF2B5EF4-FFF2-40B4-BE49-F238E27FC236}">
                      <a16:creationId xmlns:a16="http://schemas.microsoft.com/office/drawing/2014/main" id="{4EF829ED-6E74-4337-A356-37909C154EE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21" name="Gruppieren 220">
                <a:extLst>
                  <a:ext uri="{FF2B5EF4-FFF2-40B4-BE49-F238E27FC236}">
                    <a16:creationId xmlns:a16="http://schemas.microsoft.com/office/drawing/2014/main" id="{E5C01EF9-DBE1-448A-955D-906A484E82F3}"/>
                  </a:ext>
                </a:extLst>
              </p:cNvPr>
              <p:cNvGrpSpPr/>
              <p:nvPr/>
            </p:nvGrpSpPr>
            <p:grpSpPr>
              <a:xfrm rot="13478302">
                <a:off x="9406047" y="1186610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22" name="Ellipse 221">
                  <a:extLst>
                    <a:ext uri="{FF2B5EF4-FFF2-40B4-BE49-F238E27FC236}">
                      <a16:creationId xmlns:a16="http://schemas.microsoft.com/office/drawing/2014/main" id="{9441C7F3-0656-40BB-B0C9-D9F9273E8DB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23" name="Freihandform: Form 222">
                  <a:extLst>
                    <a:ext uri="{FF2B5EF4-FFF2-40B4-BE49-F238E27FC236}">
                      <a16:creationId xmlns:a16="http://schemas.microsoft.com/office/drawing/2014/main" id="{650B718D-2A9D-4353-BA0D-37C8B450630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24" name="Gruppieren 223">
                <a:extLst>
                  <a:ext uri="{FF2B5EF4-FFF2-40B4-BE49-F238E27FC236}">
                    <a16:creationId xmlns:a16="http://schemas.microsoft.com/office/drawing/2014/main" id="{F941F072-538F-405F-BE99-217412591E13}"/>
                  </a:ext>
                </a:extLst>
              </p:cNvPr>
              <p:cNvGrpSpPr/>
              <p:nvPr/>
            </p:nvGrpSpPr>
            <p:grpSpPr>
              <a:xfrm>
                <a:off x="8894313" y="1282277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25" name="Ellipse 224">
                  <a:extLst>
                    <a:ext uri="{FF2B5EF4-FFF2-40B4-BE49-F238E27FC236}">
                      <a16:creationId xmlns:a16="http://schemas.microsoft.com/office/drawing/2014/main" id="{C39596FF-2DF7-46F3-9CE8-22A995923958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26" name="Freihandform: Form 225">
                  <a:extLst>
                    <a:ext uri="{FF2B5EF4-FFF2-40B4-BE49-F238E27FC236}">
                      <a16:creationId xmlns:a16="http://schemas.microsoft.com/office/drawing/2014/main" id="{AE6E9310-8606-41FA-85E8-CF49E80DAA2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27" name="Gruppieren 226">
                <a:extLst>
                  <a:ext uri="{FF2B5EF4-FFF2-40B4-BE49-F238E27FC236}">
                    <a16:creationId xmlns:a16="http://schemas.microsoft.com/office/drawing/2014/main" id="{007ECE1E-9573-4EA5-80EF-0A6D2212F5AF}"/>
                  </a:ext>
                </a:extLst>
              </p:cNvPr>
              <p:cNvGrpSpPr/>
              <p:nvPr/>
            </p:nvGrpSpPr>
            <p:grpSpPr>
              <a:xfrm>
                <a:off x="9397980" y="1618249"/>
                <a:ext cx="704850" cy="704850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228" name="Ellipse 227">
                  <a:extLst>
                    <a:ext uri="{FF2B5EF4-FFF2-40B4-BE49-F238E27FC236}">
                      <a16:creationId xmlns:a16="http://schemas.microsoft.com/office/drawing/2014/main" id="{E9DA0360-6DC1-44DE-BE60-3BAB9DD0987E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29" name="Freihandform: Form 228">
                  <a:extLst>
                    <a:ext uri="{FF2B5EF4-FFF2-40B4-BE49-F238E27FC236}">
                      <a16:creationId xmlns:a16="http://schemas.microsoft.com/office/drawing/2014/main" id="{7CD9E762-E294-48D2-B306-392709556EB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30" name="Gruppieren 229">
                <a:extLst>
                  <a:ext uri="{FF2B5EF4-FFF2-40B4-BE49-F238E27FC236}">
                    <a16:creationId xmlns:a16="http://schemas.microsoft.com/office/drawing/2014/main" id="{059A6611-4476-4494-9755-011576E76B82}"/>
                  </a:ext>
                </a:extLst>
              </p:cNvPr>
              <p:cNvGrpSpPr/>
              <p:nvPr/>
            </p:nvGrpSpPr>
            <p:grpSpPr>
              <a:xfrm rot="4316089">
                <a:off x="4745539" y="5392024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231" name="Ellipse 230">
                  <a:extLst>
                    <a:ext uri="{FF2B5EF4-FFF2-40B4-BE49-F238E27FC236}">
                      <a16:creationId xmlns:a16="http://schemas.microsoft.com/office/drawing/2014/main" id="{3CDC16D4-3CFA-4C36-8108-9CD80CB11286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2" name="Freihandform: Form 231">
                  <a:extLst>
                    <a:ext uri="{FF2B5EF4-FFF2-40B4-BE49-F238E27FC236}">
                      <a16:creationId xmlns:a16="http://schemas.microsoft.com/office/drawing/2014/main" id="{F7A743B6-AA71-4A9C-B5CF-9C09B48D476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33" name="Gruppieren 232">
                <a:extLst>
                  <a:ext uri="{FF2B5EF4-FFF2-40B4-BE49-F238E27FC236}">
                    <a16:creationId xmlns:a16="http://schemas.microsoft.com/office/drawing/2014/main" id="{082ECFAA-133C-4418-BE55-9D4DB933F146}"/>
                  </a:ext>
                </a:extLst>
              </p:cNvPr>
              <p:cNvGrpSpPr/>
              <p:nvPr/>
            </p:nvGrpSpPr>
            <p:grpSpPr>
              <a:xfrm rot="4316089">
                <a:off x="4824192" y="5708561"/>
                <a:ext cx="269826" cy="269826"/>
                <a:chOff x="1207699" y="-401128"/>
                <a:chExt cx="7660256" cy="7660256"/>
              </a:xfrm>
            </p:grpSpPr>
            <p:sp>
              <p:nvSpPr>
                <p:cNvPr id="234" name="Ellipse 233">
                  <a:extLst>
                    <a:ext uri="{FF2B5EF4-FFF2-40B4-BE49-F238E27FC236}">
                      <a16:creationId xmlns:a16="http://schemas.microsoft.com/office/drawing/2014/main" id="{9E4107BD-B109-4919-B600-81528F338EE7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5" name="Freihandform: Form 234">
                  <a:extLst>
                    <a:ext uri="{FF2B5EF4-FFF2-40B4-BE49-F238E27FC236}">
                      <a16:creationId xmlns:a16="http://schemas.microsoft.com/office/drawing/2014/main" id="{4BBA6D0C-E05D-4766-ABE2-2B593D45595E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36" name="Gruppieren 235">
                <a:extLst>
                  <a:ext uri="{FF2B5EF4-FFF2-40B4-BE49-F238E27FC236}">
                    <a16:creationId xmlns:a16="http://schemas.microsoft.com/office/drawing/2014/main" id="{341CD24C-B1F7-4CD3-BBE9-12C1D0610C3A}"/>
                  </a:ext>
                </a:extLst>
              </p:cNvPr>
              <p:cNvGrpSpPr/>
              <p:nvPr/>
            </p:nvGrpSpPr>
            <p:grpSpPr>
              <a:xfrm rot="12219557">
                <a:off x="5026981" y="5702559"/>
                <a:ext cx="269826" cy="269826"/>
                <a:chOff x="1207699" y="-401128"/>
                <a:chExt cx="7660256" cy="7660256"/>
              </a:xfrm>
            </p:grpSpPr>
            <p:sp>
              <p:nvSpPr>
                <p:cNvPr id="237" name="Ellipse 236">
                  <a:extLst>
                    <a:ext uri="{FF2B5EF4-FFF2-40B4-BE49-F238E27FC236}">
                      <a16:creationId xmlns:a16="http://schemas.microsoft.com/office/drawing/2014/main" id="{27FFA802-EFD7-47B0-8FEF-C26780BE47C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8" name="Freihandform: Form 237">
                  <a:extLst>
                    <a:ext uri="{FF2B5EF4-FFF2-40B4-BE49-F238E27FC236}">
                      <a16:creationId xmlns:a16="http://schemas.microsoft.com/office/drawing/2014/main" id="{0B1E2146-E47A-4D6A-BB99-5527EE81E4CA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39" name="Gruppieren 238">
                <a:extLst>
                  <a:ext uri="{FF2B5EF4-FFF2-40B4-BE49-F238E27FC236}">
                    <a16:creationId xmlns:a16="http://schemas.microsoft.com/office/drawing/2014/main" id="{57F61DF1-81BA-4792-A0F4-15E72C0F6E71}"/>
                  </a:ext>
                </a:extLst>
              </p:cNvPr>
              <p:cNvGrpSpPr/>
              <p:nvPr/>
            </p:nvGrpSpPr>
            <p:grpSpPr>
              <a:xfrm rot="4316089">
                <a:off x="5046551" y="5502503"/>
                <a:ext cx="269826" cy="269826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240" name="Ellipse 239">
                  <a:extLst>
                    <a:ext uri="{FF2B5EF4-FFF2-40B4-BE49-F238E27FC236}">
                      <a16:creationId xmlns:a16="http://schemas.microsoft.com/office/drawing/2014/main" id="{A4271ECB-0427-43FB-A1A1-28A158027A28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1" name="Freihandform: Form 240">
                  <a:extLst>
                    <a:ext uri="{FF2B5EF4-FFF2-40B4-BE49-F238E27FC236}">
                      <a16:creationId xmlns:a16="http://schemas.microsoft.com/office/drawing/2014/main" id="{27A7CFC7-1CEE-4853-A15B-A84C8A072B93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42" name="Gruppieren 241">
                <a:extLst>
                  <a:ext uri="{FF2B5EF4-FFF2-40B4-BE49-F238E27FC236}">
                    <a16:creationId xmlns:a16="http://schemas.microsoft.com/office/drawing/2014/main" id="{C9AF3EF8-8966-4BE4-8E2B-C9DFCB3F0D12}"/>
                  </a:ext>
                </a:extLst>
              </p:cNvPr>
              <p:cNvGrpSpPr/>
              <p:nvPr/>
            </p:nvGrpSpPr>
            <p:grpSpPr>
              <a:xfrm rot="4316089">
                <a:off x="5224335" y="5761011"/>
                <a:ext cx="206448" cy="206448"/>
                <a:chOff x="1207699" y="-401128"/>
                <a:chExt cx="7660256" cy="7660256"/>
              </a:xfrm>
            </p:grpSpPr>
            <p:sp>
              <p:nvSpPr>
                <p:cNvPr id="243" name="Ellipse 242">
                  <a:extLst>
                    <a:ext uri="{FF2B5EF4-FFF2-40B4-BE49-F238E27FC236}">
                      <a16:creationId xmlns:a16="http://schemas.microsoft.com/office/drawing/2014/main" id="{DCCA9B25-EEAC-4BA2-ADC3-197D7336418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4" name="Freihandform: Form 243">
                  <a:extLst>
                    <a:ext uri="{FF2B5EF4-FFF2-40B4-BE49-F238E27FC236}">
                      <a16:creationId xmlns:a16="http://schemas.microsoft.com/office/drawing/2014/main" id="{B3260A16-8575-475F-996F-EB3B5D1B18A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45" name="Gruppieren 244">
                <a:extLst>
                  <a:ext uri="{FF2B5EF4-FFF2-40B4-BE49-F238E27FC236}">
                    <a16:creationId xmlns:a16="http://schemas.microsoft.com/office/drawing/2014/main" id="{69268B87-7DB9-441A-A12A-2A2CDD4E5BAC}"/>
                  </a:ext>
                </a:extLst>
              </p:cNvPr>
              <p:cNvGrpSpPr/>
              <p:nvPr/>
            </p:nvGrpSpPr>
            <p:grpSpPr>
              <a:xfrm rot="4316089">
                <a:off x="5249804" y="5588565"/>
                <a:ext cx="206448" cy="206448"/>
                <a:chOff x="1207699" y="-401128"/>
                <a:chExt cx="7660256" cy="7660256"/>
              </a:xfrm>
            </p:grpSpPr>
            <p:sp>
              <p:nvSpPr>
                <p:cNvPr id="246" name="Ellipse 245">
                  <a:extLst>
                    <a:ext uri="{FF2B5EF4-FFF2-40B4-BE49-F238E27FC236}">
                      <a16:creationId xmlns:a16="http://schemas.microsoft.com/office/drawing/2014/main" id="{AB9C0E2B-A721-48D6-87AD-46BEB24ED8B7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7" name="Freihandform: Form 246">
                  <a:extLst>
                    <a:ext uri="{FF2B5EF4-FFF2-40B4-BE49-F238E27FC236}">
                      <a16:creationId xmlns:a16="http://schemas.microsoft.com/office/drawing/2014/main" id="{CFE9AC0C-8868-4EB0-9AA7-E143D380DA3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48" name="Gruppieren 247">
                <a:extLst>
                  <a:ext uri="{FF2B5EF4-FFF2-40B4-BE49-F238E27FC236}">
                    <a16:creationId xmlns:a16="http://schemas.microsoft.com/office/drawing/2014/main" id="{A0C5E4F9-32FF-4186-84AD-CD324854F48B}"/>
                  </a:ext>
                </a:extLst>
              </p:cNvPr>
              <p:cNvGrpSpPr/>
              <p:nvPr/>
            </p:nvGrpSpPr>
            <p:grpSpPr>
              <a:xfrm rot="4316089">
                <a:off x="5232072" y="5653403"/>
                <a:ext cx="206448" cy="206448"/>
                <a:chOff x="1207699" y="-401128"/>
                <a:chExt cx="7660256" cy="7660256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26000"/>
                  </a:prstClr>
                </a:outerShdw>
              </a:effectLst>
            </p:grpSpPr>
            <p:sp>
              <p:nvSpPr>
                <p:cNvPr id="249" name="Ellipse 248">
                  <a:extLst>
                    <a:ext uri="{FF2B5EF4-FFF2-40B4-BE49-F238E27FC236}">
                      <a16:creationId xmlns:a16="http://schemas.microsoft.com/office/drawing/2014/main" id="{59F320B5-8668-4148-BA7D-DBBE00275B17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0" name="Freihandform: Form 249">
                  <a:extLst>
                    <a:ext uri="{FF2B5EF4-FFF2-40B4-BE49-F238E27FC236}">
                      <a16:creationId xmlns:a16="http://schemas.microsoft.com/office/drawing/2014/main" id="{1E8B5D40-F3F0-42C1-8B6E-4ABC270C578F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51" name="Gruppieren 250">
                <a:extLst>
                  <a:ext uri="{FF2B5EF4-FFF2-40B4-BE49-F238E27FC236}">
                    <a16:creationId xmlns:a16="http://schemas.microsoft.com/office/drawing/2014/main" id="{A28C4D64-8181-4A88-8D3D-4673376FDAAD}"/>
                  </a:ext>
                </a:extLst>
              </p:cNvPr>
              <p:cNvGrpSpPr/>
              <p:nvPr/>
            </p:nvGrpSpPr>
            <p:grpSpPr>
              <a:xfrm rot="12219557">
                <a:off x="5406226" y="5788572"/>
                <a:ext cx="206448" cy="206448"/>
                <a:chOff x="1207699" y="-401128"/>
                <a:chExt cx="7660256" cy="7660256"/>
              </a:xfrm>
            </p:grpSpPr>
            <p:sp>
              <p:nvSpPr>
                <p:cNvPr id="252" name="Ellipse 251">
                  <a:extLst>
                    <a:ext uri="{FF2B5EF4-FFF2-40B4-BE49-F238E27FC236}">
                      <a16:creationId xmlns:a16="http://schemas.microsoft.com/office/drawing/2014/main" id="{68D3BE76-DD9A-4068-B3F5-E9EB5A179BC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3" name="Freihandform: Form 252">
                  <a:extLst>
                    <a:ext uri="{FF2B5EF4-FFF2-40B4-BE49-F238E27FC236}">
                      <a16:creationId xmlns:a16="http://schemas.microsoft.com/office/drawing/2014/main" id="{D35985CC-15C8-41D1-B426-21C0C8FB1DB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54" name="Gruppieren 253">
                <a:extLst>
                  <a:ext uri="{FF2B5EF4-FFF2-40B4-BE49-F238E27FC236}">
                    <a16:creationId xmlns:a16="http://schemas.microsoft.com/office/drawing/2014/main" id="{16CCBC62-C1D1-463A-AD2E-678B4DF0C26F}"/>
                  </a:ext>
                </a:extLst>
              </p:cNvPr>
              <p:cNvGrpSpPr/>
              <p:nvPr/>
            </p:nvGrpSpPr>
            <p:grpSpPr>
              <a:xfrm rot="4316089">
                <a:off x="5564350" y="5732402"/>
                <a:ext cx="206448" cy="206448"/>
                <a:chOff x="1207699" y="-401128"/>
                <a:chExt cx="7660256" cy="7660256"/>
              </a:xfrm>
            </p:grpSpPr>
            <p:sp>
              <p:nvSpPr>
                <p:cNvPr id="255" name="Ellipse 254">
                  <a:extLst>
                    <a:ext uri="{FF2B5EF4-FFF2-40B4-BE49-F238E27FC236}">
                      <a16:creationId xmlns:a16="http://schemas.microsoft.com/office/drawing/2014/main" id="{FDEF4B11-62D3-4BB3-A391-EC3683DB7AC4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6" name="Freihandform: Form 255">
                  <a:extLst>
                    <a:ext uri="{FF2B5EF4-FFF2-40B4-BE49-F238E27FC236}">
                      <a16:creationId xmlns:a16="http://schemas.microsoft.com/office/drawing/2014/main" id="{3AFB84AD-BD01-4AFA-B2BF-D1961FB0E1E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57" name="Gruppieren 256">
                <a:extLst>
                  <a:ext uri="{FF2B5EF4-FFF2-40B4-BE49-F238E27FC236}">
                    <a16:creationId xmlns:a16="http://schemas.microsoft.com/office/drawing/2014/main" id="{97FFEDF3-F52B-4C13-87BC-914CB3272615}"/>
                  </a:ext>
                </a:extLst>
              </p:cNvPr>
              <p:cNvGrpSpPr/>
              <p:nvPr/>
            </p:nvGrpSpPr>
            <p:grpSpPr>
              <a:xfrm rot="4316089">
                <a:off x="4579129" y="5438336"/>
                <a:ext cx="206448" cy="206448"/>
                <a:chOff x="1207699" y="-401128"/>
                <a:chExt cx="7660256" cy="7660256"/>
              </a:xfrm>
            </p:grpSpPr>
            <p:sp>
              <p:nvSpPr>
                <p:cNvPr id="258" name="Ellipse 257">
                  <a:extLst>
                    <a:ext uri="{FF2B5EF4-FFF2-40B4-BE49-F238E27FC236}">
                      <a16:creationId xmlns:a16="http://schemas.microsoft.com/office/drawing/2014/main" id="{226632AD-21D0-43A4-B31C-69CAB7FF067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9" name="Freihandform: Form 258">
                  <a:extLst>
                    <a:ext uri="{FF2B5EF4-FFF2-40B4-BE49-F238E27FC236}">
                      <a16:creationId xmlns:a16="http://schemas.microsoft.com/office/drawing/2014/main" id="{276965E1-3DE5-45C0-88EC-1FBB73B7A601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60" name="Gruppieren 259">
                <a:extLst>
                  <a:ext uri="{FF2B5EF4-FFF2-40B4-BE49-F238E27FC236}">
                    <a16:creationId xmlns:a16="http://schemas.microsoft.com/office/drawing/2014/main" id="{78215A4A-2AA6-4B0A-9474-F3C3F86E721F}"/>
                  </a:ext>
                </a:extLst>
              </p:cNvPr>
              <p:cNvGrpSpPr/>
              <p:nvPr/>
            </p:nvGrpSpPr>
            <p:grpSpPr>
              <a:xfrm rot="4316089">
                <a:off x="4133033" y="5069304"/>
                <a:ext cx="206448" cy="206448"/>
                <a:chOff x="1207699" y="-401128"/>
                <a:chExt cx="7660256" cy="7660256"/>
              </a:xfrm>
            </p:grpSpPr>
            <p:sp>
              <p:nvSpPr>
                <p:cNvPr id="261" name="Ellipse 260">
                  <a:extLst>
                    <a:ext uri="{FF2B5EF4-FFF2-40B4-BE49-F238E27FC236}">
                      <a16:creationId xmlns:a16="http://schemas.microsoft.com/office/drawing/2014/main" id="{05E8E8F5-7379-43CA-A5BE-CF15B97CBF0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2" name="Freihandform: Form 261">
                  <a:extLst>
                    <a:ext uri="{FF2B5EF4-FFF2-40B4-BE49-F238E27FC236}">
                      <a16:creationId xmlns:a16="http://schemas.microsoft.com/office/drawing/2014/main" id="{A6CCAB24-5D8B-48BA-BC27-B8743525B41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63" name="Gruppieren 262">
                <a:extLst>
                  <a:ext uri="{FF2B5EF4-FFF2-40B4-BE49-F238E27FC236}">
                    <a16:creationId xmlns:a16="http://schemas.microsoft.com/office/drawing/2014/main" id="{99D3D30D-D856-4542-98A6-CA7850E830CE}"/>
                  </a:ext>
                </a:extLst>
              </p:cNvPr>
              <p:cNvGrpSpPr/>
              <p:nvPr/>
            </p:nvGrpSpPr>
            <p:grpSpPr>
              <a:xfrm rot="4316089">
                <a:off x="3815975" y="4695418"/>
                <a:ext cx="206448" cy="206448"/>
                <a:chOff x="1207699" y="-401128"/>
                <a:chExt cx="7660256" cy="7660256"/>
              </a:xfrm>
            </p:grpSpPr>
            <p:sp>
              <p:nvSpPr>
                <p:cNvPr id="264" name="Ellipse 263">
                  <a:extLst>
                    <a:ext uri="{FF2B5EF4-FFF2-40B4-BE49-F238E27FC236}">
                      <a16:creationId xmlns:a16="http://schemas.microsoft.com/office/drawing/2014/main" id="{31D4C42D-9753-4B7C-A1B9-1D63BF8C57F3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5" name="Freihandform: Form 264">
                  <a:extLst>
                    <a:ext uri="{FF2B5EF4-FFF2-40B4-BE49-F238E27FC236}">
                      <a16:creationId xmlns:a16="http://schemas.microsoft.com/office/drawing/2014/main" id="{27786C1A-90A7-4334-AE54-C07F29F80CE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66" name="Gruppieren 265">
                <a:extLst>
                  <a:ext uri="{FF2B5EF4-FFF2-40B4-BE49-F238E27FC236}">
                    <a16:creationId xmlns:a16="http://schemas.microsoft.com/office/drawing/2014/main" id="{D5B6D76F-97BA-46BC-9788-C60922B39BCA}"/>
                  </a:ext>
                </a:extLst>
              </p:cNvPr>
              <p:cNvGrpSpPr/>
              <p:nvPr/>
            </p:nvGrpSpPr>
            <p:grpSpPr>
              <a:xfrm>
                <a:off x="7878980" y="5401095"/>
                <a:ext cx="414618" cy="414618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67" name="Ellipse 266">
                  <a:extLst>
                    <a:ext uri="{FF2B5EF4-FFF2-40B4-BE49-F238E27FC236}">
                      <a16:creationId xmlns:a16="http://schemas.microsoft.com/office/drawing/2014/main" id="{96F01C71-845E-453A-9EE6-5FFB354CB0F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8" name="Freihandform: Form 267">
                  <a:extLst>
                    <a:ext uri="{FF2B5EF4-FFF2-40B4-BE49-F238E27FC236}">
                      <a16:creationId xmlns:a16="http://schemas.microsoft.com/office/drawing/2014/main" id="{74073871-D435-46EE-9964-056BD1321139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72" name="Gruppieren 271">
                <a:extLst>
                  <a:ext uri="{FF2B5EF4-FFF2-40B4-BE49-F238E27FC236}">
                    <a16:creationId xmlns:a16="http://schemas.microsoft.com/office/drawing/2014/main" id="{4E4106EB-3F09-4990-9AFC-04C98160812B}"/>
                  </a:ext>
                </a:extLst>
              </p:cNvPr>
              <p:cNvGrpSpPr/>
              <p:nvPr/>
            </p:nvGrpSpPr>
            <p:grpSpPr>
              <a:xfrm>
                <a:off x="8457103" y="5597862"/>
                <a:ext cx="414618" cy="414618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273" name="Ellipse 272">
                  <a:extLst>
                    <a:ext uri="{FF2B5EF4-FFF2-40B4-BE49-F238E27FC236}">
                      <a16:creationId xmlns:a16="http://schemas.microsoft.com/office/drawing/2014/main" id="{24F7C153-D6BE-41A2-B209-CB91382A569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4" name="Freihandform: Form 273">
                  <a:extLst>
                    <a:ext uri="{FF2B5EF4-FFF2-40B4-BE49-F238E27FC236}">
                      <a16:creationId xmlns:a16="http://schemas.microsoft.com/office/drawing/2014/main" id="{96DF35AD-155B-4658-84D3-ED7342670F9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75" name="Gruppieren 274">
                <a:extLst>
                  <a:ext uri="{FF2B5EF4-FFF2-40B4-BE49-F238E27FC236}">
                    <a16:creationId xmlns:a16="http://schemas.microsoft.com/office/drawing/2014/main" id="{C983C6F7-AF02-4B67-BE23-B8A210836C28}"/>
                  </a:ext>
                </a:extLst>
              </p:cNvPr>
              <p:cNvGrpSpPr/>
              <p:nvPr/>
            </p:nvGrpSpPr>
            <p:grpSpPr>
              <a:xfrm>
                <a:off x="8722980" y="5305362"/>
                <a:ext cx="414618" cy="414618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276" name="Ellipse 275">
                  <a:extLst>
                    <a:ext uri="{FF2B5EF4-FFF2-40B4-BE49-F238E27FC236}">
                      <a16:creationId xmlns:a16="http://schemas.microsoft.com/office/drawing/2014/main" id="{3AE5AA33-BB61-4BFD-A83D-7D6E7E2C4336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7" name="Freihandform: Form 276">
                  <a:extLst>
                    <a:ext uri="{FF2B5EF4-FFF2-40B4-BE49-F238E27FC236}">
                      <a16:creationId xmlns:a16="http://schemas.microsoft.com/office/drawing/2014/main" id="{1E7117C6-1BDE-4798-8408-6AA9E498A64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78" name="Gruppieren 277">
                <a:extLst>
                  <a:ext uri="{FF2B5EF4-FFF2-40B4-BE49-F238E27FC236}">
                    <a16:creationId xmlns:a16="http://schemas.microsoft.com/office/drawing/2014/main" id="{70DF71A5-27D9-4621-8B45-F0651540B92B}"/>
                  </a:ext>
                </a:extLst>
              </p:cNvPr>
              <p:cNvGrpSpPr/>
              <p:nvPr/>
            </p:nvGrpSpPr>
            <p:grpSpPr>
              <a:xfrm>
                <a:off x="8906542" y="5101720"/>
                <a:ext cx="414618" cy="414618"/>
                <a:chOff x="1207699" y="-401128"/>
                <a:chExt cx="7660256" cy="7660256"/>
              </a:xfrm>
            </p:grpSpPr>
            <p:sp>
              <p:nvSpPr>
                <p:cNvPr id="279" name="Ellipse 278">
                  <a:extLst>
                    <a:ext uri="{FF2B5EF4-FFF2-40B4-BE49-F238E27FC236}">
                      <a16:creationId xmlns:a16="http://schemas.microsoft.com/office/drawing/2014/main" id="{68656B2A-A6F1-4544-A99A-29063A54478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22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0" name="Freihandform: Form 279">
                  <a:extLst>
                    <a:ext uri="{FF2B5EF4-FFF2-40B4-BE49-F238E27FC236}">
                      <a16:creationId xmlns:a16="http://schemas.microsoft.com/office/drawing/2014/main" id="{E500657B-B41F-4ACA-A2EF-8D20AB5849A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84" name="Gruppieren 283">
                <a:extLst>
                  <a:ext uri="{FF2B5EF4-FFF2-40B4-BE49-F238E27FC236}">
                    <a16:creationId xmlns:a16="http://schemas.microsoft.com/office/drawing/2014/main" id="{24F2260F-826E-49D8-AAC2-53280287F47C}"/>
                  </a:ext>
                </a:extLst>
              </p:cNvPr>
              <p:cNvGrpSpPr/>
              <p:nvPr/>
            </p:nvGrpSpPr>
            <p:grpSpPr>
              <a:xfrm rot="12219557">
                <a:off x="7742902" y="5463157"/>
                <a:ext cx="206448" cy="206448"/>
                <a:chOff x="1207699" y="-401128"/>
                <a:chExt cx="7660256" cy="7660256"/>
              </a:xfrm>
            </p:grpSpPr>
            <p:sp>
              <p:nvSpPr>
                <p:cNvPr id="285" name="Ellipse 284">
                  <a:extLst>
                    <a:ext uri="{FF2B5EF4-FFF2-40B4-BE49-F238E27FC236}">
                      <a16:creationId xmlns:a16="http://schemas.microsoft.com/office/drawing/2014/main" id="{3312C270-03E8-4CAD-B7B1-B8E96B9866CF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6" name="Freihandform: Form 285">
                  <a:extLst>
                    <a:ext uri="{FF2B5EF4-FFF2-40B4-BE49-F238E27FC236}">
                      <a16:creationId xmlns:a16="http://schemas.microsoft.com/office/drawing/2014/main" id="{106BA25E-15A3-4CCB-B713-390DB15EDE8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0" name="Gruppieren 289">
                <a:extLst>
                  <a:ext uri="{FF2B5EF4-FFF2-40B4-BE49-F238E27FC236}">
                    <a16:creationId xmlns:a16="http://schemas.microsoft.com/office/drawing/2014/main" id="{A05E56C3-C54D-4374-BA7E-EA125B43D603}"/>
                  </a:ext>
                </a:extLst>
              </p:cNvPr>
              <p:cNvGrpSpPr/>
              <p:nvPr/>
            </p:nvGrpSpPr>
            <p:grpSpPr>
              <a:xfrm rot="4316089">
                <a:off x="8716122" y="5170449"/>
                <a:ext cx="269826" cy="269826"/>
                <a:chOff x="1207699" y="-401128"/>
                <a:chExt cx="7660256" cy="7660256"/>
              </a:xfrm>
            </p:grpSpPr>
            <p:sp>
              <p:nvSpPr>
                <p:cNvPr id="291" name="Ellipse 290">
                  <a:extLst>
                    <a:ext uri="{FF2B5EF4-FFF2-40B4-BE49-F238E27FC236}">
                      <a16:creationId xmlns:a16="http://schemas.microsoft.com/office/drawing/2014/main" id="{1455819B-75B4-40ED-A56F-22A5C90BC635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2" name="Freihandform: Form 291">
                  <a:extLst>
                    <a:ext uri="{FF2B5EF4-FFF2-40B4-BE49-F238E27FC236}">
                      <a16:creationId xmlns:a16="http://schemas.microsoft.com/office/drawing/2014/main" id="{A753859F-3E9C-49C7-8CF6-CC1A4CAB41C9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3" name="Gruppieren 292">
                <a:extLst>
                  <a:ext uri="{FF2B5EF4-FFF2-40B4-BE49-F238E27FC236}">
                    <a16:creationId xmlns:a16="http://schemas.microsoft.com/office/drawing/2014/main" id="{BE9D3B28-C179-468A-B677-3BB1824246D8}"/>
                  </a:ext>
                </a:extLst>
              </p:cNvPr>
              <p:cNvGrpSpPr/>
              <p:nvPr/>
            </p:nvGrpSpPr>
            <p:grpSpPr>
              <a:xfrm rot="12219557">
                <a:off x="7594195" y="5661388"/>
                <a:ext cx="269826" cy="269826"/>
                <a:chOff x="1207699" y="-401128"/>
                <a:chExt cx="7660256" cy="7660256"/>
              </a:xfrm>
            </p:grpSpPr>
            <p:sp>
              <p:nvSpPr>
                <p:cNvPr id="294" name="Ellipse 293">
                  <a:extLst>
                    <a:ext uri="{FF2B5EF4-FFF2-40B4-BE49-F238E27FC236}">
                      <a16:creationId xmlns:a16="http://schemas.microsoft.com/office/drawing/2014/main" id="{43F6674C-DDE4-4AD9-B25C-8529E91A46E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5" name="Freihandform: Form 294">
                  <a:extLst>
                    <a:ext uri="{FF2B5EF4-FFF2-40B4-BE49-F238E27FC236}">
                      <a16:creationId xmlns:a16="http://schemas.microsoft.com/office/drawing/2014/main" id="{EFA707A8-D204-4DE4-9019-F75132F3E6F1}"/>
                    </a:ext>
                  </a:extLst>
                </p:cNvPr>
                <p:cNvSpPr/>
                <p:nvPr/>
              </p:nvSpPr>
              <p:spPr>
                <a:xfrm>
                  <a:off x="1595905" y="163914"/>
                  <a:ext cx="6504323" cy="6538818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69" name="Gruppieren 268">
                <a:extLst>
                  <a:ext uri="{FF2B5EF4-FFF2-40B4-BE49-F238E27FC236}">
                    <a16:creationId xmlns:a16="http://schemas.microsoft.com/office/drawing/2014/main" id="{845F4418-1F78-4482-A020-727DF18CB0B1}"/>
                  </a:ext>
                </a:extLst>
              </p:cNvPr>
              <p:cNvGrpSpPr/>
              <p:nvPr/>
            </p:nvGrpSpPr>
            <p:grpSpPr>
              <a:xfrm>
                <a:off x="7675237" y="5605150"/>
                <a:ext cx="414618" cy="414618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270" name="Ellipse 269">
                  <a:extLst>
                    <a:ext uri="{FF2B5EF4-FFF2-40B4-BE49-F238E27FC236}">
                      <a16:creationId xmlns:a16="http://schemas.microsoft.com/office/drawing/2014/main" id="{45BC9B11-2603-46DD-8624-3F9ECF46A06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1" name="Freihandform: Form 270">
                  <a:extLst>
                    <a:ext uri="{FF2B5EF4-FFF2-40B4-BE49-F238E27FC236}">
                      <a16:creationId xmlns:a16="http://schemas.microsoft.com/office/drawing/2014/main" id="{61CECA14-9F64-48B4-96CA-F1437392A7C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6" name="Gruppieren 295">
                <a:extLst>
                  <a:ext uri="{FF2B5EF4-FFF2-40B4-BE49-F238E27FC236}">
                    <a16:creationId xmlns:a16="http://schemas.microsoft.com/office/drawing/2014/main" id="{EACE856C-3EB9-497E-8064-A2ECB290D2E5}"/>
                  </a:ext>
                </a:extLst>
              </p:cNvPr>
              <p:cNvGrpSpPr/>
              <p:nvPr/>
            </p:nvGrpSpPr>
            <p:grpSpPr>
              <a:xfrm rot="18933808">
                <a:off x="8541636" y="5373746"/>
                <a:ext cx="269826" cy="269826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297" name="Ellipse 296">
                  <a:extLst>
                    <a:ext uri="{FF2B5EF4-FFF2-40B4-BE49-F238E27FC236}">
                      <a16:creationId xmlns:a16="http://schemas.microsoft.com/office/drawing/2014/main" id="{06D289B8-BC62-41CA-A906-8705E0A3296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8" name="Freihandform: Form 297">
                  <a:extLst>
                    <a:ext uri="{FF2B5EF4-FFF2-40B4-BE49-F238E27FC236}">
                      <a16:creationId xmlns:a16="http://schemas.microsoft.com/office/drawing/2014/main" id="{91B8ED96-9A8A-42B1-9BE2-D3F3E7DB085F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87" name="Gruppieren 286">
                <a:extLst>
                  <a:ext uri="{FF2B5EF4-FFF2-40B4-BE49-F238E27FC236}">
                    <a16:creationId xmlns:a16="http://schemas.microsoft.com/office/drawing/2014/main" id="{DEA1CA4C-6B81-4088-AEB3-0F78BD3653D2}"/>
                  </a:ext>
                </a:extLst>
              </p:cNvPr>
              <p:cNvGrpSpPr/>
              <p:nvPr/>
            </p:nvGrpSpPr>
            <p:grpSpPr>
              <a:xfrm rot="4316089">
                <a:off x="8379807" y="5430664"/>
                <a:ext cx="269826" cy="269826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288" name="Ellipse 287">
                  <a:extLst>
                    <a:ext uri="{FF2B5EF4-FFF2-40B4-BE49-F238E27FC236}">
                      <a16:creationId xmlns:a16="http://schemas.microsoft.com/office/drawing/2014/main" id="{CAEEC9BA-F430-4599-A8B7-DEDEBBB84C01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9" name="Freihandform: Form 288">
                  <a:extLst>
                    <a:ext uri="{FF2B5EF4-FFF2-40B4-BE49-F238E27FC236}">
                      <a16:creationId xmlns:a16="http://schemas.microsoft.com/office/drawing/2014/main" id="{8A2A0875-68FA-4C49-8D6C-82B19B94342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9" name="Gruppieren 298">
                <a:extLst>
                  <a:ext uri="{FF2B5EF4-FFF2-40B4-BE49-F238E27FC236}">
                    <a16:creationId xmlns:a16="http://schemas.microsoft.com/office/drawing/2014/main" id="{B77E7948-D782-4638-ADAB-980BDA8BC40A}"/>
                  </a:ext>
                </a:extLst>
              </p:cNvPr>
              <p:cNvGrpSpPr/>
              <p:nvPr/>
            </p:nvGrpSpPr>
            <p:grpSpPr>
              <a:xfrm rot="4316089">
                <a:off x="8950760" y="5601645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00" name="Ellipse 299">
                  <a:extLst>
                    <a:ext uri="{FF2B5EF4-FFF2-40B4-BE49-F238E27FC236}">
                      <a16:creationId xmlns:a16="http://schemas.microsoft.com/office/drawing/2014/main" id="{E48C8C8A-B1A6-4FEC-8C8F-5375848D4A73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1" name="Freihandform: Form 300">
                  <a:extLst>
                    <a:ext uri="{FF2B5EF4-FFF2-40B4-BE49-F238E27FC236}">
                      <a16:creationId xmlns:a16="http://schemas.microsoft.com/office/drawing/2014/main" id="{A56AF8DC-886A-409E-BDB1-61F014FF3EE3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08" name="Gruppieren 307">
                <a:extLst>
                  <a:ext uri="{FF2B5EF4-FFF2-40B4-BE49-F238E27FC236}">
                    <a16:creationId xmlns:a16="http://schemas.microsoft.com/office/drawing/2014/main" id="{B743B960-B045-44AE-9252-195D1DB82450}"/>
                  </a:ext>
                </a:extLst>
              </p:cNvPr>
              <p:cNvGrpSpPr/>
              <p:nvPr/>
            </p:nvGrpSpPr>
            <p:grpSpPr>
              <a:xfrm rot="18629047">
                <a:off x="9552928" y="4190927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309" name="Ellipse 308">
                  <a:extLst>
                    <a:ext uri="{FF2B5EF4-FFF2-40B4-BE49-F238E27FC236}">
                      <a16:creationId xmlns:a16="http://schemas.microsoft.com/office/drawing/2014/main" id="{8B18A18D-D1C4-44A8-B54D-67EFF22BF5B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0" name="Freihandform: Form 309">
                  <a:extLst>
                    <a:ext uri="{FF2B5EF4-FFF2-40B4-BE49-F238E27FC236}">
                      <a16:creationId xmlns:a16="http://schemas.microsoft.com/office/drawing/2014/main" id="{F236D916-0EB6-4D62-95F2-38A506CDACE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11" name="Gruppieren 310">
                <a:extLst>
                  <a:ext uri="{FF2B5EF4-FFF2-40B4-BE49-F238E27FC236}">
                    <a16:creationId xmlns:a16="http://schemas.microsoft.com/office/drawing/2014/main" id="{29DEA53C-8DCF-45E8-A164-A537EDEBBFDB}"/>
                  </a:ext>
                </a:extLst>
              </p:cNvPr>
              <p:cNvGrpSpPr/>
              <p:nvPr/>
            </p:nvGrpSpPr>
            <p:grpSpPr>
              <a:xfrm rot="4316089">
                <a:off x="9174068" y="3466191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312" name="Ellipse 311">
                  <a:extLst>
                    <a:ext uri="{FF2B5EF4-FFF2-40B4-BE49-F238E27FC236}">
                      <a16:creationId xmlns:a16="http://schemas.microsoft.com/office/drawing/2014/main" id="{972FFE0E-8D93-43C9-8401-E2A1B214B48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3" name="Freihandform: Form 312">
                  <a:extLst>
                    <a:ext uri="{FF2B5EF4-FFF2-40B4-BE49-F238E27FC236}">
                      <a16:creationId xmlns:a16="http://schemas.microsoft.com/office/drawing/2014/main" id="{ED6F5D0D-6E16-40ED-9575-EEB3AF6AC10E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14" name="Gruppieren 313">
                <a:extLst>
                  <a:ext uri="{FF2B5EF4-FFF2-40B4-BE49-F238E27FC236}">
                    <a16:creationId xmlns:a16="http://schemas.microsoft.com/office/drawing/2014/main" id="{8DE9709C-EF86-4E1E-BE2C-25CBBAC261CA}"/>
                  </a:ext>
                </a:extLst>
              </p:cNvPr>
              <p:cNvGrpSpPr/>
              <p:nvPr/>
            </p:nvGrpSpPr>
            <p:grpSpPr>
              <a:xfrm rot="18629047">
                <a:off x="9495097" y="2533980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315" name="Ellipse 314">
                  <a:extLst>
                    <a:ext uri="{FF2B5EF4-FFF2-40B4-BE49-F238E27FC236}">
                      <a16:creationId xmlns:a16="http://schemas.microsoft.com/office/drawing/2014/main" id="{95627DDD-0812-403F-99F9-8E0DB68B941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6" name="Freihandform: Form 315">
                  <a:extLst>
                    <a:ext uri="{FF2B5EF4-FFF2-40B4-BE49-F238E27FC236}">
                      <a16:creationId xmlns:a16="http://schemas.microsoft.com/office/drawing/2014/main" id="{C78B8B55-ED2B-4EF9-AF48-49EED63CBBE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17" name="Gruppieren 316">
                <a:extLst>
                  <a:ext uri="{FF2B5EF4-FFF2-40B4-BE49-F238E27FC236}">
                    <a16:creationId xmlns:a16="http://schemas.microsoft.com/office/drawing/2014/main" id="{5B7804C0-0BB8-4AD9-8AA3-D2625FBBBEE3}"/>
                  </a:ext>
                </a:extLst>
              </p:cNvPr>
              <p:cNvGrpSpPr/>
              <p:nvPr/>
            </p:nvGrpSpPr>
            <p:grpSpPr>
              <a:xfrm rot="4316089">
                <a:off x="9210289" y="1576268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318" name="Ellipse 317">
                  <a:extLst>
                    <a:ext uri="{FF2B5EF4-FFF2-40B4-BE49-F238E27FC236}">
                      <a16:creationId xmlns:a16="http://schemas.microsoft.com/office/drawing/2014/main" id="{2C59C4FA-26FE-414D-881D-746F02DC301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9" name="Freihandform: Form 318">
                  <a:extLst>
                    <a:ext uri="{FF2B5EF4-FFF2-40B4-BE49-F238E27FC236}">
                      <a16:creationId xmlns:a16="http://schemas.microsoft.com/office/drawing/2014/main" id="{A035DE71-1D1E-463D-8C1D-0640299BF281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20" name="Gruppieren 319">
                <a:extLst>
                  <a:ext uri="{FF2B5EF4-FFF2-40B4-BE49-F238E27FC236}">
                    <a16:creationId xmlns:a16="http://schemas.microsoft.com/office/drawing/2014/main" id="{2B7C19DE-C385-4F00-925C-475BA080D4C4}"/>
                  </a:ext>
                </a:extLst>
              </p:cNvPr>
              <p:cNvGrpSpPr/>
              <p:nvPr/>
            </p:nvGrpSpPr>
            <p:grpSpPr>
              <a:xfrm rot="18629047">
                <a:off x="9590249" y="496473"/>
                <a:ext cx="443490" cy="443490"/>
                <a:chOff x="1207699" y="-401128"/>
                <a:chExt cx="7660256" cy="7660256"/>
              </a:xfrm>
            </p:grpSpPr>
            <p:sp>
              <p:nvSpPr>
                <p:cNvPr id="321" name="Ellipse 320">
                  <a:extLst>
                    <a:ext uri="{FF2B5EF4-FFF2-40B4-BE49-F238E27FC236}">
                      <a16:creationId xmlns:a16="http://schemas.microsoft.com/office/drawing/2014/main" id="{D60E9562-083C-4B62-AFF0-28079354D5B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2" name="Freihandform: Form 321">
                  <a:extLst>
                    <a:ext uri="{FF2B5EF4-FFF2-40B4-BE49-F238E27FC236}">
                      <a16:creationId xmlns:a16="http://schemas.microsoft.com/office/drawing/2014/main" id="{1BD85D40-7BD2-4420-8C51-AC18EB4927B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23" name="Gruppieren 322">
                <a:extLst>
                  <a:ext uri="{FF2B5EF4-FFF2-40B4-BE49-F238E27FC236}">
                    <a16:creationId xmlns:a16="http://schemas.microsoft.com/office/drawing/2014/main" id="{D3ABF729-29A4-4D6A-9902-0813CFDBBDE4}"/>
                  </a:ext>
                </a:extLst>
              </p:cNvPr>
              <p:cNvGrpSpPr/>
              <p:nvPr/>
            </p:nvGrpSpPr>
            <p:grpSpPr>
              <a:xfrm rot="4316089">
                <a:off x="9217936" y="3065774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24" name="Ellipse 323">
                  <a:extLst>
                    <a:ext uri="{FF2B5EF4-FFF2-40B4-BE49-F238E27FC236}">
                      <a16:creationId xmlns:a16="http://schemas.microsoft.com/office/drawing/2014/main" id="{2FAD862B-6417-4201-84EC-E4FC5685A79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5" name="Freihandform: Form 324">
                  <a:extLst>
                    <a:ext uri="{FF2B5EF4-FFF2-40B4-BE49-F238E27FC236}">
                      <a16:creationId xmlns:a16="http://schemas.microsoft.com/office/drawing/2014/main" id="{E1801422-C4E0-45CB-8356-72DA8517D23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26" name="Gruppieren 325">
                <a:extLst>
                  <a:ext uri="{FF2B5EF4-FFF2-40B4-BE49-F238E27FC236}">
                    <a16:creationId xmlns:a16="http://schemas.microsoft.com/office/drawing/2014/main" id="{B56A6667-0326-44BD-8B6C-66BF123110D3}"/>
                  </a:ext>
                </a:extLst>
              </p:cNvPr>
              <p:cNvGrpSpPr/>
              <p:nvPr/>
            </p:nvGrpSpPr>
            <p:grpSpPr>
              <a:xfrm rot="4316089">
                <a:off x="9796095" y="2591865"/>
                <a:ext cx="206448" cy="206448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327" name="Ellipse 326">
                  <a:extLst>
                    <a:ext uri="{FF2B5EF4-FFF2-40B4-BE49-F238E27FC236}">
                      <a16:creationId xmlns:a16="http://schemas.microsoft.com/office/drawing/2014/main" id="{97620760-EBE0-4484-9370-6691DD117B62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8" name="Freihandform: Form 327">
                  <a:extLst>
                    <a:ext uri="{FF2B5EF4-FFF2-40B4-BE49-F238E27FC236}">
                      <a16:creationId xmlns:a16="http://schemas.microsoft.com/office/drawing/2014/main" id="{65F368D7-F018-40B2-92F4-CBEF37961CD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29" name="Gruppieren 328">
                <a:extLst>
                  <a:ext uri="{FF2B5EF4-FFF2-40B4-BE49-F238E27FC236}">
                    <a16:creationId xmlns:a16="http://schemas.microsoft.com/office/drawing/2014/main" id="{37134803-3BE7-4BD2-8DB3-03513929707B}"/>
                  </a:ext>
                </a:extLst>
              </p:cNvPr>
              <p:cNvGrpSpPr/>
              <p:nvPr/>
            </p:nvGrpSpPr>
            <p:grpSpPr>
              <a:xfrm rot="4316089">
                <a:off x="9054996" y="1090921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30" name="Ellipse 329">
                  <a:extLst>
                    <a:ext uri="{FF2B5EF4-FFF2-40B4-BE49-F238E27FC236}">
                      <a16:creationId xmlns:a16="http://schemas.microsoft.com/office/drawing/2014/main" id="{C5A5E689-8100-4970-9753-06571DC5DA00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1" name="Freihandform: Form 330">
                  <a:extLst>
                    <a:ext uri="{FF2B5EF4-FFF2-40B4-BE49-F238E27FC236}">
                      <a16:creationId xmlns:a16="http://schemas.microsoft.com/office/drawing/2014/main" id="{66F20F01-24F1-40F8-A7E9-812F77AB593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32" name="Gruppieren 331">
                <a:extLst>
                  <a:ext uri="{FF2B5EF4-FFF2-40B4-BE49-F238E27FC236}">
                    <a16:creationId xmlns:a16="http://schemas.microsoft.com/office/drawing/2014/main" id="{09A3FFE2-0072-415F-932B-63DA92D33E1B}"/>
                  </a:ext>
                </a:extLst>
              </p:cNvPr>
              <p:cNvGrpSpPr/>
              <p:nvPr/>
            </p:nvGrpSpPr>
            <p:grpSpPr>
              <a:xfrm rot="4316089">
                <a:off x="9175896" y="117390"/>
                <a:ext cx="206448" cy="206448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333" name="Ellipse 332">
                  <a:extLst>
                    <a:ext uri="{FF2B5EF4-FFF2-40B4-BE49-F238E27FC236}">
                      <a16:creationId xmlns:a16="http://schemas.microsoft.com/office/drawing/2014/main" id="{B161F6DA-8017-4DD6-9A9C-0BEEE153B9A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4" name="Freihandform: Form 333">
                  <a:extLst>
                    <a:ext uri="{FF2B5EF4-FFF2-40B4-BE49-F238E27FC236}">
                      <a16:creationId xmlns:a16="http://schemas.microsoft.com/office/drawing/2014/main" id="{8529A66B-BB94-4303-B94F-82B996EC7943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35" name="Gruppieren 334">
                <a:extLst>
                  <a:ext uri="{FF2B5EF4-FFF2-40B4-BE49-F238E27FC236}">
                    <a16:creationId xmlns:a16="http://schemas.microsoft.com/office/drawing/2014/main" id="{23AA809C-C942-43A4-889B-D5AB7EB960BC}"/>
                  </a:ext>
                </a:extLst>
              </p:cNvPr>
              <p:cNvGrpSpPr/>
              <p:nvPr/>
            </p:nvGrpSpPr>
            <p:grpSpPr>
              <a:xfrm rot="4316089">
                <a:off x="9866866" y="1118164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36" name="Ellipse 335">
                  <a:extLst>
                    <a:ext uri="{FF2B5EF4-FFF2-40B4-BE49-F238E27FC236}">
                      <a16:creationId xmlns:a16="http://schemas.microsoft.com/office/drawing/2014/main" id="{5E16BD36-C148-448B-91E6-B92F780FDD47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7" name="Freihandform: Form 336">
                  <a:extLst>
                    <a:ext uri="{FF2B5EF4-FFF2-40B4-BE49-F238E27FC236}">
                      <a16:creationId xmlns:a16="http://schemas.microsoft.com/office/drawing/2014/main" id="{DCB53D67-CDD2-45A0-9E5A-CDD7303BF1F3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38" name="Gruppieren 337">
                <a:extLst>
                  <a:ext uri="{FF2B5EF4-FFF2-40B4-BE49-F238E27FC236}">
                    <a16:creationId xmlns:a16="http://schemas.microsoft.com/office/drawing/2014/main" id="{33C07DCE-2153-40E2-824A-774DEF0886BC}"/>
                  </a:ext>
                </a:extLst>
              </p:cNvPr>
              <p:cNvGrpSpPr/>
              <p:nvPr/>
            </p:nvGrpSpPr>
            <p:grpSpPr>
              <a:xfrm rot="4316089">
                <a:off x="3957815" y="3455923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39" name="Ellipse 338">
                  <a:extLst>
                    <a:ext uri="{FF2B5EF4-FFF2-40B4-BE49-F238E27FC236}">
                      <a16:creationId xmlns:a16="http://schemas.microsoft.com/office/drawing/2014/main" id="{6E404D77-68B5-4F02-AA4D-85105812357E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0" name="Freihandform: Form 339">
                  <a:extLst>
                    <a:ext uri="{FF2B5EF4-FFF2-40B4-BE49-F238E27FC236}">
                      <a16:creationId xmlns:a16="http://schemas.microsoft.com/office/drawing/2014/main" id="{F5CDEE62-3C63-474C-A0BE-71CCBF1FC05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41" name="Gruppieren 340">
                <a:extLst>
                  <a:ext uri="{FF2B5EF4-FFF2-40B4-BE49-F238E27FC236}">
                    <a16:creationId xmlns:a16="http://schemas.microsoft.com/office/drawing/2014/main" id="{4B611B7E-08F1-4F9C-AF7D-2AE905E34C8C}"/>
                  </a:ext>
                </a:extLst>
              </p:cNvPr>
              <p:cNvGrpSpPr/>
              <p:nvPr/>
            </p:nvGrpSpPr>
            <p:grpSpPr>
              <a:xfrm rot="4316089">
                <a:off x="3974263" y="2040484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42" name="Ellipse 341">
                  <a:extLst>
                    <a:ext uri="{FF2B5EF4-FFF2-40B4-BE49-F238E27FC236}">
                      <a16:creationId xmlns:a16="http://schemas.microsoft.com/office/drawing/2014/main" id="{03A4336F-4A17-45E9-B08A-A199F07F93B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3" name="Freihandform: Form 342">
                  <a:extLst>
                    <a:ext uri="{FF2B5EF4-FFF2-40B4-BE49-F238E27FC236}">
                      <a16:creationId xmlns:a16="http://schemas.microsoft.com/office/drawing/2014/main" id="{A01BEBA1-B021-4786-A1DA-3401B74DFFD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44" name="Gruppieren 343">
                <a:extLst>
                  <a:ext uri="{FF2B5EF4-FFF2-40B4-BE49-F238E27FC236}">
                    <a16:creationId xmlns:a16="http://schemas.microsoft.com/office/drawing/2014/main" id="{17ACA60D-000D-4E72-9CBA-DF1241DDF9A8}"/>
                  </a:ext>
                </a:extLst>
              </p:cNvPr>
              <p:cNvGrpSpPr/>
              <p:nvPr/>
            </p:nvGrpSpPr>
            <p:grpSpPr>
              <a:xfrm rot="4316089">
                <a:off x="3906892" y="1979649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45" name="Ellipse 344">
                  <a:extLst>
                    <a:ext uri="{FF2B5EF4-FFF2-40B4-BE49-F238E27FC236}">
                      <a16:creationId xmlns:a16="http://schemas.microsoft.com/office/drawing/2014/main" id="{24397998-C402-44FB-AEC3-4ED2119E5145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6" name="Freihandform: Form 345">
                  <a:extLst>
                    <a:ext uri="{FF2B5EF4-FFF2-40B4-BE49-F238E27FC236}">
                      <a16:creationId xmlns:a16="http://schemas.microsoft.com/office/drawing/2014/main" id="{37E48F5C-4501-4183-8DA9-5DFA615CBD1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47" name="Gruppieren 346">
                <a:extLst>
                  <a:ext uri="{FF2B5EF4-FFF2-40B4-BE49-F238E27FC236}">
                    <a16:creationId xmlns:a16="http://schemas.microsoft.com/office/drawing/2014/main" id="{ECE62950-4475-4224-8618-26A57216F1DA}"/>
                  </a:ext>
                </a:extLst>
              </p:cNvPr>
              <p:cNvGrpSpPr/>
              <p:nvPr/>
            </p:nvGrpSpPr>
            <p:grpSpPr>
              <a:xfrm rot="4316089">
                <a:off x="3431159" y="979563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48" name="Ellipse 347">
                  <a:extLst>
                    <a:ext uri="{FF2B5EF4-FFF2-40B4-BE49-F238E27FC236}">
                      <a16:creationId xmlns:a16="http://schemas.microsoft.com/office/drawing/2014/main" id="{232448EA-392D-4997-BFA3-52BB9FCC58B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9" name="Freihandform: Form 348">
                  <a:extLst>
                    <a:ext uri="{FF2B5EF4-FFF2-40B4-BE49-F238E27FC236}">
                      <a16:creationId xmlns:a16="http://schemas.microsoft.com/office/drawing/2014/main" id="{4B7648C8-E1E5-4981-B0A6-16999905E7A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50" name="Gruppieren 349">
                <a:extLst>
                  <a:ext uri="{FF2B5EF4-FFF2-40B4-BE49-F238E27FC236}">
                    <a16:creationId xmlns:a16="http://schemas.microsoft.com/office/drawing/2014/main" id="{9A22170F-C415-4D4B-AB3E-E68AB54AC923}"/>
                  </a:ext>
                </a:extLst>
              </p:cNvPr>
              <p:cNvGrpSpPr/>
              <p:nvPr/>
            </p:nvGrpSpPr>
            <p:grpSpPr>
              <a:xfrm rot="4316089">
                <a:off x="3759147" y="324490"/>
                <a:ext cx="206448" cy="206448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351" name="Ellipse 350">
                  <a:extLst>
                    <a:ext uri="{FF2B5EF4-FFF2-40B4-BE49-F238E27FC236}">
                      <a16:creationId xmlns:a16="http://schemas.microsoft.com/office/drawing/2014/main" id="{1FCCA397-AA92-487B-AB4E-C9F13E6F40C5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2" name="Freihandform: Form 351">
                  <a:extLst>
                    <a:ext uri="{FF2B5EF4-FFF2-40B4-BE49-F238E27FC236}">
                      <a16:creationId xmlns:a16="http://schemas.microsoft.com/office/drawing/2014/main" id="{D3F0B2AC-4F87-415A-9F3A-A5231BE96086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53" name="Gruppieren 352">
                <a:extLst>
                  <a:ext uri="{FF2B5EF4-FFF2-40B4-BE49-F238E27FC236}">
                    <a16:creationId xmlns:a16="http://schemas.microsoft.com/office/drawing/2014/main" id="{3252DA41-520D-49B7-9C00-9C4F16D36D3D}"/>
                  </a:ext>
                </a:extLst>
              </p:cNvPr>
              <p:cNvGrpSpPr/>
              <p:nvPr/>
            </p:nvGrpSpPr>
            <p:grpSpPr>
              <a:xfrm rot="4316089">
                <a:off x="3232757" y="272428"/>
                <a:ext cx="206448" cy="206448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354" name="Ellipse 353">
                  <a:extLst>
                    <a:ext uri="{FF2B5EF4-FFF2-40B4-BE49-F238E27FC236}">
                      <a16:creationId xmlns:a16="http://schemas.microsoft.com/office/drawing/2014/main" id="{B0B2D403-7ED6-449B-BAA6-70B74DD6420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5" name="Freihandform: Form 354">
                  <a:extLst>
                    <a:ext uri="{FF2B5EF4-FFF2-40B4-BE49-F238E27FC236}">
                      <a16:creationId xmlns:a16="http://schemas.microsoft.com/office/drawing/2014/main" id="{A871DE27-777C-4CB6-922F-EC882F19493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56" name="Gruppieren 355">
                <a:extLst>
                  <a:ext uri="{FF2B5EF4-FFF2-40B4-BE49-F238E27FC236}">
                    <a16:creationId xmlns:a16="http://schemas.microsoft.com/office/drawing/2014/main" id="{447893A7-9475-491F-AE60-C94828205678}"/>
                  </a:ext>
                </a:extLst>
              </p:cNvPr>
              <p:cNvGrpSpPr/>
              <p:nvPr/>
            </p:nvGrpSpPr>
            <p:grpSpPr>
              <a:xfrm rot="4316089">
                <a:off x="3810534" y="4355008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57" name="Ellipse 356">
                  <a:extLst>
                    <a:ext uri="{FF2B5EF4-FFF2-40B4-BE49-F238E27FC236}">
                      <a16:creationId xmlns:a16="http://schemas.microsoft.com/office/drawing/2014/main" id="{FDE1AC0C-625B-4502-94D0-D1B09EFBF8F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8" name="Freihandform: Form 357">
                  <a:extLst>
                    <a:ext uri="{FF2B5EF4-FFF2-40B4-BE49-F238E27FC236}">
                      <a16:creationId xmlns:a16="http://schemas.microsoft.com/office/drawing/2014/main" id="{1B0555B3-726B-4F19-B1A3-FC18FFB9288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59" name="Gruppieren 358">
                <a:extLst>
                  <a:ext uri="{FF2B5EF4-FFF2-40B4-BE49-F238E27FC236}">
                    <a16:creationId xmlns:a16="http://schemas.microsoft.com/office/drawing/2014/main" id="{355311FB-108D-4217-BD6D-06BFD6292ED9}"/>
                  </a:ext>
                </a:extLst>
              </p:cNvPr>
              <p:cNvGrpSpPr/>
              <p:nvPr/>
            </p:nvGrpSpPr>
            <p:grpSpPr>
              <a:xfrm rot="4316089">
                <a:off x="3991075" y="1937692"/>
                <a:ext cx="206448" cy="206448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360" name="Ellipse 359">
                  <a:extLst>
                    <a:ext uri="{FF2B5EF4-FFF2-40B4-BE49-F238E27FC236}">
                      <a16:creationId xmlns:a16="http://schemas.microsoft.com/office/drawing/2014/main" id="{0C3432E7-B191-459A-ABB9-BBA4B9BB79F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61" name="Freihandform: Form 360">
                  <a:extLst>
                    <a:ext uri="{FF2B5EF4-FFF2-40B4-BE49-F238E27FC236}">
                      <a16:creationId xmlns:a16="http://schemas.microsoft.com/office/drawing/2014/main" id="{BB311A7C-2D8C-4F93-AEFC-5DA27F545EA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62" name="Gruppieren 361">
                <a:extLst>
                  <a:ext uri="{FF2B5EF4-FFF2-40B4-BE49-F238E27FC236}">
                    <a16:creationId xmlns:a16="http://schemas.microsoft.com/office/drawing/2014/main" id="{B7C83E8B-E294-41C7-873F-6E0ADD400534}"/>
                  </a:ext>
                </a:extLst>
              </p:cNvPr>
              <p:cNvGrpSpPr/>
              <p:nvPr/>
            </p:nvGrpSpPr>
            <p:grpSpPr>
              <a:xfrm rot="4316089">
                <a:off x="3412901" y="892786"/>
                <a:ext cx="206448" cy="206448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363" name="Ellipse 362">
                  <a:extLst>
                    <a:ext uri="{FF2B5EF4-FFF2-40B4-BE49-F238E27FC236}">
                      <a16:creationId xmlns:a16="http://schemas.microsoft.com/office/drawing/2014/main" id="{8BDDC4C5-D4F4-465D-94F2-B9EE5E947A4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64" name="Freihandform: Form 363">
                  <a:extLst>
                    <a:ext uri="{FF2B5EF4-FFF2-40B4-BE49-F238E27FC236}">
                      <a16:creationId xmlns:a16="http://schemas.microsoft.com/office/drawing/2014/main" id="{FA04466B-B734-4976-BAB7-DC9A1B78A061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65" name="Gruppieren 364">
                <a:extLst>
                  <a:ext uri="{FF2B5EF4-FFF2-40B4-BE49-F238E27FC236}">
                    <a16:creationId xmlns:a16="http://schemas.microsoft.com/office/drawing/2014/main" id="{058461F6-E8CC-4A1C-93C6-D3057D9DE916}"/>
                  </a:ext>
                </a:extLst>
              </p:cNvPr>
              <p:cNvGrpSpPr/>
              <p:nvPr/>
            </p:nvGrpSpPr>
            <p:grpSpPr>
              <a:xfrm rot="4316089">
                <a:off x="3878123" y="271178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66" name="Ellipse 365">
                  <a:extLst>
                    <a:ext uri="{FF2B5EF4-FFF2-40B4-BE49-F238E27FC236}">
                      <a16:creationId xmlns:a16="http://schemas.microsoft.com/office/drawing/2014/main" id="{EA5776E7-8712-4430-97F5-7A9E857A0CBE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67" name="Freihandform: Form 366">
                  <a:extLst>
                    <a:ext uri="{FF2B5EF4-FFF2-40B4-BE49-F238E27FC236}">
                      <a16:creationId xmlns:a16="http://schemas.microsoft.com/office/drawing/2014/main" id="{B982E814-F721-4D3F-9825-D35F0A38D71C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68" name="Gruppieren 367">
                <a:extLst>
                  <a:ext uri="{FF2B5EF4-FFF2-40B4-BE49-F238E27FC236}">
                    <a16:creationId xmlns:a16="http://schemas.microsoft.com/office/drawing/2014/main" id="{D91417A3-DF43-49B6-AFEA-7A9074545BA4}"/>
                  </a:ext>
                </a:extLst>
              </p:cNvPr>
              <p:cNvGrpSpPr/>
              <p:nvPr/>
            </p:nvGrpSpPr>
            <p:grpSpPr>
              <a:xfrm rot="4316089">
                <a:off x="3222571" y="374046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69" name="Ellipse 368">
                  <a:extLst>
                    <a:ext uri="{FF2B5EF4-FFF2-40B4-BE49-F238E27FC236}">
                      <a16:creationId xmlns:a16="http://schemas.microsoft.com/office/drawing/2014/main" id="{2BA91F23-E591-4C61-9626-23327DEF7B6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0" name="Freihandform: Form 369">
                  <a:extLst>
                    <a:ext uri="{FF2B5EF4-FFF2-40B4-BE49-F238E27FC236}">
                      <a16:creationId xmlns:a16="http://schemas.microsoft.com/office/drawing/2014/main" id="{64965811-F273-4A4F-8B74-0DE56ADE84F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71" name="Gruppieren 370">
                <a:extLst>
                  <a:ext uri="{FF2B5EF4-FFF2-40B4-BE49-F238E27FC236}">
                    <a16:creationId xmlns:a16="http://schemas.microsoft.com/office/drawing/2014/main" id="{251501F5-37C2-4760-B231-E0AEDB6B638A}"/>
                  </a:ext>
                </a:extLst>
              </p:cNvPr>
              <p:cNvGrpSpPr/>
              <p:nvPr/>
            </p:nvGrpSpPr>
            <p:grpSpPr>
              <a:xfrm rot="4316089">
                <a:off x="3188274" y="4337772"/>
                <a:ext cx="443490" cy="443490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372" name="Ellipse 371">
                  <a:extLst>
                    <a:ext uri="{FF2B5EF4-FFF2-40B4-BE49-F238E27FC236}">
                      <a16:creationId xmlns:a16="http://schemas.microsoft.com/office/drawing/2014/main" id="{55EE1FDA-29F9-43CC-8320-EB87BE78C050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3" name="Freihandform: Form 372">
                  <a:extLst>
                    <a:ext uri="{FF2B5EF4-FFF2-40B4-BE49-F238E27FC236}">
                      <a16:creationId xmlns:a16="http://schemas.microsoft.com/office/drawing/2014/main" id="{1F0EC9F8-DCC3-4E5B-999B-BA54E8E734D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74" name="Gruppieren 373">
                <a:extLst>
                  <a:ext uri="{FF2B5EF4-FFF2-40B4-BE49-F238E27FC236}">
                    <a16:creationId xmlns:a16="http://schemas.microsoft.com/office/drawing/2014/main" id="{784F37B0-4865-42FD-9592-55BD7AEDB1E4}"/>
                  </a:ext>
                </a:extLst>
              </p:cNvPr>
              <p:cNvGrpSpPr/>
              <p:nvPr/>
            </p:nvGrpSpPr>
            <p:grpSpPr>
              <a:xfrm rot="4316089">
                <a:off x="3541380" y="3355381"/>
                <a:ext cx="443490" cy="443490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375" name="Ellipse 374">
                  <a:extLst>
                    <a:ext uri="{FF2B5EF4-FFF2-40B4-BE49-F238E27FC236}">
                      <a16:creationId xmlns:a16="http://schemas.microsoft.com/office/drawing/2014/main" id="{365490C4-B36F-4D21-8B01-387578D79F05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6" name="Freihandform: Form 375">
                  <a:extLst>
                    <a:ext uri="{FF2B5EF4-FFF2-40B4-BE49-F238E27FC236}">
                      <a16:creationId xmlns:a16="http://schemas.microsoft.com/office/drawing/2014/main" id="{47A27E34-55AF-46FE-B7E6-952C856D3C0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77" name="Gruppieren 376">
                <a:extLst>
                  <a:ext uri="{FF2B5EF4-FFF2-40B4-BE49-F238E27FC236}">
                    <a16:creationId xmlns:a16="http://schemas.microsoft.com/office/drawing/2014/main" id="{AA24C15A-0F44-4932-AD0E-257A521172CA}"/>
                  </a:ext>
                </a:extLst>
              </p:cNvPr>
              <p:cNvGrpSpPr/>
              <p:nvPr/>
            </p:nvGrpSpPr>
            <p:grpSpPr>
              <a:xfrm rot="4316089">
                <a:off x="2983451" y="2477432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378" name="Ellipse 377">
                  <a:extLst>
                    <a:ext uri="{FF2B5EF4-FFF2-40B4-BE49-F238E27FC236}">
                      <a16:creationId xmlns:a16="http://schemas.microsoft.com/office/drawing/2014/main" id="{4984E72A-5954-4F2D-9208-AEC6208C9CA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9" name="Freihandform: Form 378">
                  <a:extLst>
                    <a:ext uri="{FF2B5EF4-FFF2-40B4-BE49-F238E27FC236}">
                      <a16:creationId xmlns:a16="http://schemas.microsoft.com/office/drawing/2014/main" id="{3B4513AF-457A-400E-8B04-D3200AA517FE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80" name="Gruppieren 379">
                <a:extLst>
                  <a:ext uri="{FF2B5EF4-FFF2-40B4-BE49-F238E27FC236}">
                    <a16:creationId xmlns:a16="http://schemas.microsoft.com/office/drawing/2014/main" id="{B2F7B2B1-5C29-4E8F-A20F-2B124EDEA85A}"/>
                  </a:ext>
                </a:extLst>
              </p:cNvPr>
              <p:cNvGrpSpPr/>
              <p:nvPr/>
            </p:nvGrpSpPr>
            <p:grpSpPr>
              <a:xfrm rot="4316089">
                <a:off x="3351620" y="1621884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381" name="Ellipse 380">
                  <a:extLst>
                    <a:ext uri="{FF2B5EF4-FFF2-40B4-BE49-F238E27FC236}">
                      <a16:creationId xmlns:a16="http://schemas.microsoft.com/office/drawing/2014/main" id="{375051A5-AE86-49A1-91C7-532DE6751FD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82" name="Freihandform: Form 381">
                  <a:extLst>
                    <a:ext uri="{FF2B5EF4-FFF2-40B4-BE49-F238E27FC236}">
                      <a16:creationId xmlns:a16="http://schemas.microsoft.com/office/drawing/2014/main" id="{3E3F716D-7395-4BD8-8F8D-0E2541EB1641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83" name="Gruppieren 382">
                <a:extLst>
                  <a:ext uri="{FF2B5EF4-FFF2-40B4-BE49-F238E27FC236}">
                    <a16:creationId xmlns:a16="http://schemas.microsoft.com/office/drawing/2014/main" id="{6B805784-390F-409B-B024-A9486C175D25}"/>
                  </a:ext>
                </a:extLst>
              </p:cNvPr>
              <p:cNvGrpSpPr/>
              <p:nvPr/>
            </p:nvGrpSpPr>
            <p:grpSpPr>
              <a:xfrm rot="4316089">
                <a:off x="9414004" y="1026416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384" name="Ellipse 383">
                  <a:extLst>
                    <a:ext uri="{FF2B5EF4-FFF2-40B4-BE49-F238E27FC236}">
                      <a16:creationId xmlns:a16="http://schemas.microsoft.com/office/drawing/2014/main" id="{F53ABF7F-38FE-41B0-8FE5-333D0491AA64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85" name="Freihandform: Form 384">
                  <a:extLst>
                    <a:ext uri="{FF2B5EF4-FFF2-40B4-BE49-F238E27FC236}">
                      <a16:creationId xmlns:a16="http://schemas.microsoft.com/office/drawing/2014/main" id="{90F6EEBA-5C55-46F5-AA30-42C7D23CF2C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86" name="Gruppieren 385">
                <a:extLst>
                  <a:ext uri="{FF2B5EF4-FFF2-40B4-BE49-F238E27FC236}">
                    <a16:creationId xmlns:a16="http://schemas.microsoft.com/office/drawing/2014/main" id="{9385CAE0-43FB-49D0-B382-393B98604FF8}"/>
                  </a:ext>
                </a:extLst>
              </p:cNvPr>
              <p:cNvGrpSpPr/>
              <p:nvPr/>
            </p:nvGrpSpPr>
            <p:grpSpPr>
              <a:xfrm rot="4316089">
                <a:off x="9155265" y="337232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387" name="Ellipse 386">
                  <a:extLst>
                    <a:ext uri="{FF2B5EF4-FFF2-40B4-BE49-F238E27FC236}">
                      <a16:creationId xmlns:a16="http://schemas.microsoft.com/office/drawing/2014/main" id="{83A2188E-3B2C-4111-8889-8A614EF373F1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88" name="Freihandform: Form 387">
                  <a:extLst>
                    <a:ext uri="{FF2B5EF4-FFF2-40B4-BE49-F238E27FC236}">
                      <a16:creationId xmlns:a16="http://schemas.microsoft.com/office/drawing/2014/main" id="{075BD5FD-0192-4850-BC07-22E872869CC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89" name="Gruppieren 388">
                <a:extLst>
                  <a:ext uri="{FF2B5EF4-FFF2-40B4-BE49-F238E27FC236}">
                    <a16:creationId xmlns:a16="http://schemas.microsoft.com/office/drawing/2014/main" id="{C660DC5D-4549-40D0-BA1C-7426469258C9}"/>
                  </a:ext>
                </a:extLst>
              </p:cNvPr>
              <p:cNvGrpSpPr/>
              <p:nvPr/>
            </p:nvGrpSpPr>
            <p:grpSpPr>
              <a:xfrm rot="4316089">
                <a:off x="9884122" y="5282969"/>
                <a:ext cx="206448" cy="206448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390" name="Ellipse 389">
                  <a:extLst>
                    <a:ext uri="{FF2B5EF4-FFF2-40B4-BE49-F238E27FC236}">
                      <a16:creationId xmlns:a16="http://schemas.microsoft.com/office/drawing/2014/main" id="{C67394D1-3AE7-4EB5-9752-735B098FE64E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91" name="Freihandform: Form 390">
                  <a:extLst>
                    <a:ext uri="{FF2B5EF4-FFF2-40B4-BE49-F238E27FC236}">
                      <a16:creationId xmlns:a16="http://schemas.microsoft.com/office/drawing/2014/main" id="{A5F37989-4A99-4983-84DE-352C0B10234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92" name="Gruppieren 391">
                <a:extLst>
                  <a:ext uri="{FF2B5EF4-FFF2-40B4-BE49-F238E27FC236}">
                    <a16:creationId xmlns:a16="http://schemas.microsoft.com/office/drawing/2014/main" id="{BD3C8602-7128-4825-A632-83CCB893C604}"/>
                  </a:ext>
                </a:extLst>
              </p:cNvPr>
              <p:cNvGrpSpPr/>
              <p:nvPr/>
            </p:nvGrpSpPr>
            <p:grpSpPr>
              <a:xfrm rot="4316089">
                <a:off x="9711943" y="5351340"/>
                <a:ext cx="206448" cy="206448"/>
                <a:chOff x="1207699" y="-401128"/>
                <a:chExt cx="7660256" cy="7660256"/>
              </a:xfrm>
            </p:grpSpPr>
            <p:sp>
              <p:nvSpPr>
                <p:cNvPr id="393" name="Ellipse 392">
                  <a:extLst>
                    <a:ext uri="{FF2B5EF4-FFF2-40B4-BE49-F238E27FC236}">
                      <a16:creationId xmlns:a16="http://schemas.microsoft.com/office/drawing/2014/main" id="{5DF983DA-111B-4D41-A4C5-578B6FD7B2C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94" name="Freihandform: Form 393">
                  <a:extLst>
                    <a:ext uri="{FF2B5EF4-FFF2-40B4-BE49-F238E27FC236}">
                      <a16:creationId xmlns:a16="http://schemas.microsoft.com/office/drawing/2014/main" id="{89DC1AFD-8C2D-43D7-8023-C56CA50017D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98" name="Gruppieren 397">
                <a:extLst>
                  <a:ext uri="{FF2B5EF4-FFF2-40B4-BE49-F238E27FC236}">
                    <a16:creationId xmlns:a16="http://schemas.microsoft.com/office/drawing/2014/main" id="{C32ACE2A-8CBF-458F-ADF1-F55CB9296EC5}"/>
                  </a:ext>
                </a:extLst>
              </p:cNvPr>
              <p:cNvGrpSpPr/>
              <p:nvPr/>
            </p:nvGrpSpPr>
            <p:grpSpPr>
              <a:xfrm rot="4316089">
                <a:off x="8755354" y="3806437"/>
                <a:ext cx="206448" cy="206448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399" name="Ellipse 398">
                  <a:extLst>
                    <a:ext uri="{FF2B5EF4-FFF2-40B4-BE49-F238E27FC236}">
                      <a16:creationId xmlns:a16="http://schemas.microsoft.com/office/drawing/2014/main" id="{9FF173A4-2EB3-4077-BDD4-89059C39F8E0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00" name="Freihandform: Form 399">
                  <a:extLst>
                    <a:ext uri="{FF2B5EF4-FFF2-40B4-BE49-F238E27FC236}">
                      <a16:creationId xmlns:a16="http://schemas.microsoft.com/office/drawing/2014/main" id="{B898A87C-ADCE-478F-802D-7E3DDD051F3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11" name="Gruppieren 410">
                <a:extLst>
                  <a:ext uri="{FF2B5EF4-FFF2-40B4-BE49-F238E27FC236}">
                    <a16:creationId xmlns:a16="http://schemas.microsoft.com/office/drawing/2014/main" id="{5FC555A1-49B8-4AF8-88D4-1E1B0FA70CD2}"/>
                  </a:ext>
                </a:extLst>
              </p:cNvPr>
              <p:cNvGrpSpPr/>
              <p:nvPr/>
            </p:nvGrpSpPr>
            <p:grpSpPr>
              <a:xfrm rot="18933808">
                <a:off x="8282492" y="5719439"/>
                <a:ext cx="269826" cy="269826"/>
                <a:chOff x="1207699" y="-401128"/>
                <a:chExt cx="7660256" cy="7660256"/>
              </a:xfrm>
            </p:grpSpPr>
            <p:sp>
              <p:nvSpPr>
                <p:cNvPr id="412" name="Ellipse 411">
                  <a:extLst>
                    <a:ext uri="{FF2B5EF4-FFF2-40B4-BE49-F238E27FC236}">
                      <a16:creationId xmlns:a16="http://schemas.microsoft.com/office/drawing/2014/main" id="{B168B98C-10A8-492C-AD00-0F5EF4D6876B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13" name="Freihandform: Form 412">
                  <a:extLst>
                    <a:ext uri="{FF2B5EF4-FFF2-40B4-BE49-F238E27FC236}">
                      <a16:creationId xmlns:a16="http://schemas.microsoft.com/office/drawing/2014/main" id="{B8126FF1-A23A-44B4-ABAB-2BF787A08210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14" name="Gruppieren 413">
                <a:extLst>
                  <a:ext uri="{FF2B5EF4-FFF2-40B4-BE49-F238E27FC236}">
                    <a16:creationId xmlns:a16="http://schemas.microsoft.com/office/drawing/2014/main" id="{5177A460-6260-48B2-8A66-A9E4F2DDDAB3}"/>
                  </a:ext>
                </a:extLst>
              </p:cNvPr>
              <p:cNvGrpSpPr/>
              <p:nvPr/>
            </p:nvGrpSpPr>
            <p:grpSpPr>
              <a:xfrm rot="18933808">
                <a:off x="8971454" y="5799065"/>
                <a:ext cx="269826" cy="269826"/>
                <a:chOff x="1207699" y="-401128"/>
                <a:chExt cx="7660256" cy="7660256"/>
              </a:xfrm>
            </p:grpSpPr>
            <p:sp>
              <p:nvSpPr>
                <p:cNvPr id="415" name="Ellipse 414">
                  <a:extLst>
                    <a:ext uri="{FF2B5EF4-FFF2-40B4-BE49-F238E27FC236}">
                      <a16:creationId xmlns:a16="http://schemas.microsoft.com/office/drawing/2014/main" id="{A37225A3-5B91-494C-9255-B403F214D4B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16" name="Freihandform: Form 415">
                  <a:extLst>
                    <a:ext uri="{FF2B5EF4-FFF2-40B4-BE49-F238E27FC236}">
                      <a16:creationId xmlns:a16="http://schemas.microsoft.com/office/drawing/2014/main" id="{CF8BFE23-1B7A-437C-8FC8-CC4A6D01DA2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17" name="Gruppieren 416">
                <a:extLst>
                  <a:ext uri="{FF2B5EF4-FFF2-40B4-BE49-F238E27FC236}">
                    <a16:creationId xmlns:a16="http://schemas.microsoft.com/office/drawing/2014/main" id="{2694BE5F-9C5F-4A8A-8754-F959AF42D8B6}"/>
                  </a:ext>
                </a:extLst>
              </p:cNvPr>
              <p:cNvGrpSpPr/>
              <p:nvPr/>
            </p:nvGrpSpPr>
            <p:grpSpPr>
              <a:xfrm>
                <a:off x="3991556" y="5509266"/>
                <a:ext cx="443490" cy="443490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418" name="Ellipse 417">
                  <a:extLst>
                    <a:ext uri="{FF2B5EF4-FFF2-40B4-BE49-F238E27FC236}">
                      <a16:creationId xmlns:a16="http://schemas.microsoft.com/office/drawing/2014/main" id="{F7A499B7-F15A-4F91-A036-CED66EC6E07A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19" name="Freihandform: Form 418">
                  <a:extLst>
                    <a:ext uri="{FF2B5EF4-FFF2-40B4-BE49-F238E27FC236}">
                      <a16:creationId xmlns:a16="http://schemas.microsoft.com/office/drawing/2014/main" id="{64293566-48EC-4ED4-A48E-EDE303C23DF8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0" name="Gruppieren 419">
                <a:extLst>
                  <a:ext uri="{FF2B5EF4-FFF2-40B4-BE49-F238E27FC236}">
                    <a16:creationId xmlns:a16="http://schemas.microsoft.com/office/drawing/2014/main" id="{72CD1556-30D8-4F53-A63D-7822FF8D34E8}"/>
                  </a:ext>
                </a:extLst>
              </p:cNvPr>
              <p:cNvGrpSpPr/>
              <p:nvPr/>
            </p:nvGrpSpPr>
            <p:grpSpPr>
              <a:xfrm>
                <a:off x="3533864" y="5674612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421" name="Ellipse 420">
                  <a:extLst>
                    <a:ext uri="{FF2B5EF4-FFF2-40B4-BE49-F238E27FC236}">
                      <a16:creationId xmlns:a16="http://schemas.microsoft.com/office/drawing/2014/main" id="{58719A10-B68E-4B75-86E4-F0818DF21256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22" name="Freihandform: Form 421">
                  <a:extLst>
                    <a:ext uri="{FF2B5EF4-FFF2-40B4-BE49-F238E27FC236}">
                      <a16:creationId xmlns:a16="http://schemas.microsoft.com/office/drawing/2014/main" id="{1984248D-AFFE-460E-A7F3-ADEAAB0B1453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3" name="Gruppieren 422">
                <a:extLst>
                  <a:ext uri="{FF2B5EF4-FFF2-40B4-BE49-F238E27FC236}">
                    <a16:creationId xmlns:a16="http://schemas.microsoft.com/office/drawing/2014/main" id="{427F0C18-D927-4AC4-BC4C-F1EFB6B8EE81}"/>
                  </a:ext>
                </a:extLst>
              </p:cNvPr>
              <p:cNvGrpSpPr/>
              <p:nvPr/>
            </p:nvGrpSpPr>
            <p:grpSpPr>
              <a:xfrm rot="4316089">
                <a:off x="3935255" y="5820487"/>
                <a:ext cx="269826" cy="269826"/>
                <a:chOff x="1207699" y="-401128"/>
                <a:chExt cx="7660256" cy="7660256"/>
              </a:xfrm>
            </p:grpSpPr>
            <p:sp>
              <p:nvSpPr>
                <p:cNvPr id="424" name="Ellipse 423">
                  <a:extLst>
                    <a:ext uri="{FF2B5EF4-FFF2-40B4-BE49-F238E27FC236}">
                      <a16:creationId xmlns:a16="http://schemas.microsoft.com/office/drawing/2014/main" id="{56480D04-5F39-4FF6-89D0-610D94CD33F2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25" name="Freihandform: Form 424">
                  <a:extLst>
                    <a:ext uri="{FF2B5EF4-FFF2-40B4-BE49-F238E27FC236}">
                      <a16:creationId xmlns:a16="http://schemas.microsoft.com/office/drawing/2014/main" id="{9F0EB0F1-EC69-4C1C-8D21-51DFC8F07F42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6" name="Gruppieren 425">
                <a:extLst>
                  <a:ext uri="{FF2B5EF4-FFF2-40B4-BE49-F238E27FC236}">
                    <a16:creationId xmlns:a16="http://schemas.microsoft.com/office/drawing/2014/main" id="{C219E6E2-7E2C-4A26-A30D-5FA797146FBF}"/>
                  </a:ext>
                </a:extLst>
              </p:cNvPr>
              <p:cNvGrpSpPr/>
              <p:nvPr/>
            </p:nvGrpSpPr>
            <p:grpSpPr>
              <a:xfrm rot="12219557">
                <a:off x="7441038" y="5756048"/>
                <a:ext cx="206448" cy="206448"/>
                <a:chOff x="1207699" y="-401128"/>
                <a:chExt cx="7660256" cy="7660256"/>
              </a:xfrm>
            </p:grpSpPr>
            <p:sp>
              <p:nvSpPr>
                <p:cNvPr id="427" name="Ellipse 426">
                  <a:extLst>
                    <a:ext uri="{FF2B5EF4-FFF2-40B4-BE49-F238E27FC236}">
                      <a16:creationId xmlns:a16="http://schemas.microsoft.com/office/drawing/2014/main" id="{3ADB4CE4-D59A-48E5-AF13-5EE2A76A719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28" name="Freihandform: Form 427">
                  <a:extLst>
                    <a:ext uri="{FF2B5EF4-FFF2-40B4-BE49-F238E27FC236}">
                      <a16:creationId xmlns:a16="http://schemas.microsoft.com/office/drawing/2014/main" id="{B82F5840-6E7D-4054-BA89-C2E4E7419F41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29" name="Gruppieren 728">
                <a:extLst>
                  <a:ext uri="{FF2B5EF4-FFF2-40B4-BE49-F238E27FC236}">
                    <a16:creationId xmlns:a16="http://schemas.microsoft.com/office/drawing/2014/main" id="{444426A9-2823-4FE5-9B45-FC6BD51DAECC}"/>
                  </a:ext>
                </a:extLst>
              </p:cNvPr>
              <p:cNvGrpSpPr/>
              <p:nvPr/>
            </p:nvGrpSpPr>
            <p:grpSpPr>
              <a:xfrm rot="18933808">
                <a:off x="8744003" y="5812567"/>
                <a:ext cx="269826" cy="269826"/>
                <a:chOff x="1207699" y="-401128"/>
                <a:chExt cx="7660256" cy="7660256"/>
              </a:xfrm>
            </p:grpSpPr>
            <p:sp>
              <p:nvSpPr>
                <p:cNvPr id="730" name="Ellipse 729">
                  <a:extLst>
                    <a:ext uri="{FF2B5EF4-FFF2-40B4-BE49-F238E27FC236}">
                      <a16:creationId xmlns:a16="http://schemas.microsoft.com/office/drawing/2014/main" id="{ECB79FD4-B1C1-4A25-9C99-2314F198A055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31" name="Freihandform: Form 730">
                  <a:extLst>
                    <a:ext uri="{FF2B5EF4-FFF2-40B4-BE49-F238E27FC236}">
                      <a16:creationId xmlns:a16="http://schemas.microsoft.com/office/drawing/2014/main" id="{D205F488-8BE2-4AB9-A0F9-55565DC9FE9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32" name="Gruppieren 731">
                <a:extLst>
                  <a:ext uri="{FF2B5EF4-FFF2-40B4-BE49-F238E27FC236}">
                    <a16:creationId xmlns:a16="http://schemas.microsoft.com/office/drawing/2014/main" id="{585FA6A7-7406-42C7-9F8E-FDD979970E90}"/>
                  </a:ext>
                </a:extLst>
              </p:cNvPr>
              <p:cNvGrpSpPr/>
              <p:nvPr/>
            </p:nvGrpSpPr>
            <p:grpSpPr>
              <a:xfrm rot="13478302">
                <a:off x="9089917" y="5370221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733" name="Ellipse 732">
                  <a:extLst>
                    <a:ext uri="{FF2B5EF4-FFF2-40B4-BE49-F238E27FC236}">
                      <a16:creationId xmlns:a16="http://schemas.microsoft.com/office/drawing/2014/main" id="{86076023-236C-4464-948B-8F28802D962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34" name="Freihandform: Form 733">
                  <a:extLst>
                    <a:ext uri="{FF2B5EF4-FFF2-40B4-BE49-F238E27FC236}">
                      <a16:creationId xmlns:a16="http://schemas.microsoft.com/office/drawing/2014/main" id="{0EB7FD04-BF0D-419A-8D11-37AB15F5D6F5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38" name="Gruppieren 737">
                <a:extLst>
                  <a:ext uri="{FF2B5EF4-FFF2-40B4-BE49-F238E27FC236}">
                    <a16:creationId xmlns:a16="http://schemas.microsoft.com/office/drawing/2014/main" id="{B9BDE827-6313-49D5-88B0-B17423C36417}"/>
                  </a:ext>
                </a:extLst>
              </p:cNvPr>
              <p:cNvGrpSpPr/>
              <p:nvPr/>
            </p:nvGrpSpPr>
            <p:grpSpPr>
              <a:xfrm rot="4316089">
                <a:off x="8126034" y="5715730"/>
                <a:ext cx="269826" cy="269826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739" name="Ellipse 738">
                  <a:extLst>
                    <a:ext uri="{FF2B5EF4-FFF2-40B4-BE49-F238E27FC236}">
                      <a16:creationId xmlns:a16="http://schemas.microsoft.com/office/drawing/2014/main" id="{E1CD661E-5E65-4377-B5D9-E0FFB27A1593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40" name="Freihandform: Form 739">
                  <a:extLst>
                    <a:ext uri="{FF2B5EF4-FFF2-40B4-BE49-F238E27FC236}">
                      <a16:creationId xmlns:a16="http://schemas.microsoft.com/office/drawing/2014/main" id="{06180B42-88E5-49B6-879E-2E7F47A785FA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08" name="Gruppieren 407">
                <a:extLst>
                  <a:ext uri="{FF2B5EF4-FFF2-40B4-BE49-F238E27FC236}">
                    <a16:creationId xmlns:a16="http://schemas.microsoft.com/office/drawing/2014/main" id="{096D8E6D-EF61-429F-B672-0DC22A6F16C4}"/>
                  </a:ext>
                </a:extLst>
              </p:cNvPr>
              <p:cNvGrpSpPr/>
              <p:nvPr/>
            </p:nvGrpSpPr>
            <p:grpSpPr>
              <a:xfrm rot="4316089">
                <a:off x="7974249" y="5690231"/>
                <a:ext cx="269826" cy="269826"/>
                <a:chOff x="1207699" y="-401128"/>
                <a:chExt cx="7660256" cy="7660256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409" name="Ellipse 408">
                  <a:extLst>
                    <a:ext uri="{FF2B5EF4-FFF2-40B4-BE49-F238E27FC236}">
                      <a16:creationId xmlns:a16="http://schemas.microsoft.com/office/drawing/2014/main" id="{F249DC05-9F8F-4C3E-BF5B-F53214A5D149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10" name="Freihandform: Form 409">
                  <a:extLst>
                    <a:ext uri="{FF2B5EF4-FFF2-40B4-BE49-F238E27FC236}">
                      <a16:creationId xmlns:a16="http://schemas.microsoft.com/office/drawing/2014/main" id="{1135DB27-5011-4AC4-B50D-D724FEAAC7DF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42" name="Gruppieren 741">
                <a:extLst>
                  <a:ext uri="{FF2B5EF4-FFF2-40B4-BE49-F238E27FC236}">
                    <a16:creationId xmlns:a16="http://schemas.microsoft.com/office/drawing/2014/main" id="{964407A7-C1E0-45E1-9C2C-EBDD4EFC10D9}"/>
                  </a:ext>
                </a:extLst>
              </p:cNvPr>
              <p:cNvGrpSpPr/>
              <p:nvPr/>
            </p:nvGrpSpPr>
            <p:grpSpPr>
              <a:xfrm>
                <a:off x="4162867" y="5738656"/>
                <a:ext cx="443490" cy="44349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743" name="Ellipse 742">
                  <a:extLst>
                    <a:ext uri="{FF2B5EF4-FFF2-40B4-BE49-F238E27FC236}">
                      <a16:creationId xmlns:a16="http://schemas.microsoft.com/office/drawing/2014/main" id="{FC172027-8251-43A0-A0BE-CFF007E623A7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44" name="Freihandform: Form 743">
                  <a:extLst>
                    <a:ext uri="{FF2B5EF4-FFF2-40B4-BE49-F238E27FC236}">
                      <a16:creationId xmlns:a16="http://schemas.microsoft.com/office/drawing/2014/main" id="{3B96DA26-D9B5-4A30-8300-BB32724438D6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45" name="Gruppieren 744">
                <a:extLst>
                  <a:ext uri="{FF2B5EF4-FFF2-40B4-BE49-F238E27FC236}">
                    <a16:creationId xmlns:a16="http://schemas.microsoft.com/office/drawing/2014/main" id="{5828EDC4-07A5-45B6-B9C3-992207472D3C}"/>
                  </a:ext>
                </a:extLst>
              </p:cNvPr>
              <p:cNvGrpSpPr/>
              <p:nvPr/>
            </p:nvGrpSpPr>
            <p:grpSpPr>
              <a:xfrm rot="14186678">
                <a:off x="3152173" y="4969108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746" name="Ellipse 745">
                  <a:extLst>
                    <a:ext uri="{FF2B5EF4-FFF2-40B4-BE49-F238E27FC236}">
                      <a16:creationId xmlns:a16="http://schemas.microsoft.com/office/drawing/2014/main" id="{F9584038-5E59-4172-9A0E-ECE5A9B5630C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47" name="Freihandform: Form 746">
                  <a:extLst>
                    <a:ext uri="{FF2B5EF4-FFF2-40B4-BE49-F238E27FC236}">
                      <a16:creationId xmlns:a16="http://schemas.microsoft.com/office/drawing/2014/main" id="{CEE8287B-22C7-4256-A99C-E9CA3A13B3CA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48" name="Gruppieren 747">
                <a:extLst>
                  <a:ext uri="{FF2B5EF4-FFF2-40B4-BE49-F238E27FC236}">
                    <a16:creationId xmlns:a16="http://schemas.microsoft.com/office/drawing/2014/main" id="{B60D271B-CD35-4D15-9E3B-A63BC3304169}"/>
                  </a:ext>
                </a:extLst>
              </p:cNvPr>
              <p:cNvGrpSpPr/>
              <p:nvPr/>
            </p:nvGrpSpPr>
            <p:grpSpPr>
              <a:xfrm rot="14186678">
                <a:off x="3556133" y="4871006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749" name="Ellipse 748">
                  <a:extLst>
                    <a:ext uri="{FF2B5EF4-FFF2-40B4-BE49-F238E27FC236}">
                      <a16:creationId xmlns:a16="http://schemas.microsoft.com/office/drawing/2014/main" id="{D3425A31-8D44-4850-B2F1-F0A1A1751C06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50" name="Freihandform: Form 749">
                  <a:extLst>
                    <a:ext uri="{FF2B5EF4-FFF2-40B4-BE49-F238E27FC236}">
                      <a16:creationId xmlns:a16="http://schemas.microsoft.com/office/drawing/2014/main" id="{3C802FAC-071C-4723-922C-F18A0C63AF83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54" name="Gruppieren 753">
                <a:extLst>
                  <a:ext uri="{FF2B5EF4-FFF2-40B4-BE49-F238E27FC236}">
                    <a16:creationId xmlns:a16="http://schemas.microsoft.com/office/drawing/2014/main" id="{2AFF0E18-8D8A-422B-90E6-51C5092F1B16}"/>
                  </a:ext>
                </a:extLst>
              </p:cNvPr>
              <p:cNvGrpSpPr/>
              <p:nvPr/>
            </p:nvGrpSpPr>
            <p:grpSpPr>
              <a:xfrm rot="12402407">
                <a:off x="3032801" y="3052186"/>
                <a:ext cx="499436" cy="499436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755" name="Ellipse 754">
                  <a:extLst>
                    <a:ext uri="{FF2B5EF4-FFF2-40B4-BE49-F238E27FC236}">
                      <a16:creationId xmlns:a16="http://schemas.microsoft.com/office/drawing/2014/main" id="{5340B550-5C5B-4A6C-93DE-29D7D77546F1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56" name="Freihandform: Form 755">
                  <a:extLst>
                    <a:ext uri="{FF2B5EF4-FFF2-40B4-BE49-F238E27FC236}">
                      <a16:creationId xmlns:a16="http://schemas.microsoft.com/office/drawing/2014/main" id="{CFE319DD-57BC-43E9-87A4-B855D368F35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57" name="Gruppieren 756">
                <a:extLst>
                  <a:ext uri="{FF2B5EF4-FFF2-40B4-BE49-F238E27FC236}">
                    <a16:creationId xmlns:a16="http://schemas.microsoft.com/office/drawing/2014/main" id="{691ADE83-9525-42B1-B2B4-B8913183EF20}"/>
                  </a:ext>
                </a:extLst>
              </p:cNvPr>
              <p:cNvGrpSpPr/>
              <p:nvPr/>
            </p:nvGrpSpPr>
            <p:grpSpPr>
              <a:xfrm>
                <a:off x="3096725" y="-446157"/>
                <a:ext cx="704850" cy="704850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</p:grpSpPr>
            <p:sp>
              <p:nvSpPr>
                <p:cNvPr id="758" name="Ellipse 757">
                  <a:extLst>
                    <a:ext uri="{FF2B5EF4-FFF2-40B4-BE49-F238E27FC236}">
                      <a16:creationId xmlns:a16="http://schemas.microsoft.com/office/drawing/2014/main" id="{45905530-3ECB-4834-9ECE-64B950390331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59" name="Freihandform: Form 758">
                  <a:extLst>
                    <a:ext uri="{FF2B5EF4-FFF2-40B4-BE49-F238E27FC236}">
                      <a16:creationId xmlns:a16="http://schemas.microsoft.com/office/drawing/2014/main" id="{8B575C11-2722-4B50-8CB1-692E2329596D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80" name="Gruppieren 779">
                <a:extLst>
                  <a:ext uri="{FF2B5EF4-FFF2-40B4-BE49-F238E27FC236}">
                    <a16:creationId xmlns:a16="http://schemas.microsoft.com/office/drawing/2014/main" id="{1669914E-0B9B-4DBA-B076-309909D32EEC}"/>
                  </a:ext>
                </a:extLst>
              </p:cNvPr>
              <p:cNvGrpSpPr/>
              <p:nvPr/>
            </p:nvGrpSpPr>
            <p:grpSpPr>
              <a:xfrm rot="12402407">
                <a:off x="3042575" y="466810"/>
                <a:ext cx="443490" cy="443490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781" name="Ellipse 780">
                  <a:extLst>
                    <a:ext uri="{FF2B5EF4-FFF2-40B4-BE49-F238E27FC236}">
                      <a16:creationId xmlns:a16="http://schemas.microsoft.com/office/drawing/2014/main" id="{5E8FE568-BA70-4D1F-A4E2-11F973EEBC3F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82" name="Freihandform: Form 781">
                  <a:extLst>
                    <a:ext uri="{FF2B5EF4-FFF2-40B4-BE49-F238E27FC236}">
                      <a16:creationId xmlns:a16="http://schemas.microsoft.com/office/drawing/2014/main" id="{A965DFA8-5C0C-42F4-936B-D07D4DBE990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05" name="Gruppieren 304">
                <a:extLst>
                  <a:ext uri="{FF2B5EF4-FFF2-40B4-BE49-F238E27FC236}">
                    <a16:creationId xmlns:a16="http://schemas.microsoft.com/office/drawing/2014/main" id="{D4D91680-EA73-4894-B30E-73D05F912B2F}"/>
                  </a:ext>
                </a:extLst>
              </p:cNvPr>
              <p:cNvGrpSpPr/>
              <p:nvPr/>
            </p:nvGrpSpPr>
            <p:grpSpPr>
              <a:xfrm rot="4316089">
                <a:off x="3498678" y="4700176"/>
                <a:ext cx="443490" cy="443490"/>
                <a:chOff x="1207699" y="-401128"/>
                <a:chExt cx="7660256" cy="7660256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306" name="Ellipse 305">
                  <a:extLst>
                    <a:ext uri="{FF2B5EF4-FFF2-40B4-BE49-F238E27FC236}">
                      <a16:creationId xmlns:a16="http://schemas.microsoft.com/office/drawing/2014/main" id="{5A195EA5-7083-42C2-93E7-124046572E87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7" name="Freihandform: Form 306">
                  <a:extLst>
                    <a:ext uri="{FF2B5EF4-FFF2-40B4-BE49-F238E27FC236}">
                      <a16:creationId xmlns:a16="http://schemas.microsoft.com/office/drawing/2014/main" id="{DEAB0698-00CF-4C51-B96C-8E301305B6A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790" name="Ellipse 789">
                <a:extLst>
                  <a:ext uri="{FF2B5EF4-FFF2-40B4-BE49-F238E27FC236}">
                    <a16:creationId xmlns:a16="http://schemas.microsoft.com/office/drawing/2014/main" id="{D724A8B6-8955-44EF-9B20-CF7B8CC3C379}"/>
                  </a:ext>
                </a:extLst>
              </p:cNvPr>
              <p:cNvSpPr/>
              <p:nvPr/>
            </p:nvSpPr>
            <p:spPr>
              <a:xfrm rot="4316089">
                <a:off x="4820520" y="5715211"/>
                <a:ext cx="269826" cy="26982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91" name="Freihandform: Form 790">
                <a:extLst>
                  <a:ext uri="{FF2B5EF4-FFF2-40B4-BE49-F238E27FC236}">
                    <a16:creationId xmlns:a16="http://schemas.microsoft.com/office/drawing/2014/main" id="{D66E5DAE-523E-42F5-8DF9-E6A3BB4840B1}"/>
                  </a:ext>
                </a:extLst>
              </p:cNvPr>
              <p:cNvSpPr/>
              <p:nvPr/>
            </p:nvSpPr>
            <p:spPr>
              <a:xfrm rot="4316089">
                <a:off x="4838661" y="5728654"/>
                <a:ext cx="229109" cy="230324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051" name="Gruppieren 1050">
                <a:extLst>
                  <a:ext uri="{FF2B5EF4-FFF2-40B4-BE49-F238E27FC236}">
                    <a16:creationId xmlns:a16="http://schemas.microsoft.com/office/drawing/2014/main" id="{30E022A0-9C35-4814-AE27-CB15FDB7A859}"/>
                  </a:ext>
                </a:extLst>
              </p:cNvPr>
              <p:cNvGrpSpPr/>
              <p:nvPr/>
            </p:nvGrpSpPr>
            <p:grpSpPr>
              <a:xfrm>
                <a:off x="5411168" y="5788572"/>
                <a:ext cx="206448" cy="206448"/>
                <a:chOff x="5411168" y="5788572"/>
                <a:chExt cx="206448" cy="206448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792" name="Ellipse 791">
                  <a:extLst>
                    <a:ext uri="{FF2B5EF4-FFF2-40B4-BE49-F238E27FC236}">
                      <a16:creationId xmlns:a16="http://schemas.microsoft.com/office/drawing/2014/main" id="{66E9575C-6F8B-4EB6-AAA4-62654B5FE7F9}"/>
                    </a:ext>
                  </a:extLst>
                </p:cNvPr>
                <p:cNvSpPr/>
                <p:nvPr/>
              </p:nvSpPr>
              <p:spPr>
                <a:xfrm rot="12219557">
                  <a:off x="5411168" y="5788572"/>
                  <a:ext cx="206448" cy="206448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93" name="Freihandform: Form 792">
                  <a:extLst>
                    <a:ext uri="{FF2B5EF4-FFF2-40B4-BE49-F238E27FC236}">
                      <a16:creationId xmlns:a16="http://schemas.microsoft.com/office/drawing/2014/main" id="{779EEC39-6364-4845-A810-6D47F86C3BCF}"/>
                    </a:ext>
                  </a:extLst>
                </p:cNvPr>
                <p:cNvSpPr/>
                <p:nvPr/>
              </p:nvSpPr>
              <p:spPr>
                <a:xfrm rot="12219557">
                  <a:off x="5431476" y="5805630"/>
                  <a:ext cx="175295" cy="176225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no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52" name="Gruppieren 1051">
                <a:extLst>
                  <a:ext uri="{FF2B5EF4-FFF2-40B4-BE49-F238E27FC236}">
                    <a16:creationId xmlns:a16="http://schemas.microsoft.com/office/drawing/2014/main" id="{4B07D46A-873F-4D27-934A-EFA070F47BA3}"/>
                  </a:ext>
                </a:extLst>
              </p:cNvPr>
              <p:cNvGrpSpPr/>
              <p:nvPr/>
            </p:nvGrpSpPr>
            <p:grpSpPr>
              <a:xfrm>
                <a:off x="7269439" y="5703191"/>
                <a:ext cx="252628" cy="252628"/>
                <a:chOff x="7269439" y="5703191"/>
                <a:chExt cx="252628" cy="252628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795" name="Ellipse 794">
                  <a:extLst>
                    <a:ext uri="{FF2B5EF4-FFF2-40B4-BE49-F238E27FC236}">
                      <a16:creationId xmlns:a16="http://schemas.microsoft.com/office/drawing/2014/main" id="{5989257A-A41D-4A77-82E5-2CA634DEEF2F}"/>
                    </a:ext>
                  </a:extLst>
                </p:cNvPr>
                <p:cNvSpPr/>
                <p:nvPr/>
              </p:nvSpPr>
              <p:spPr>
                <a:xfrm>
                  <a:off x="7269439" y="5703191"/>
                  <a:ext cx="252628" cy="2526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96" name="Freihandform: Form 795">
                  <a:extLst>
                    <a:ext uri="{FF2B5EF4-FFF2-40B4-BE49-F238E27FC236}">
                      <a16:creationId xmlns:a16="http://schemas.microsoft.com/office/drawing/2014/main" id="{07B4853D-50A1-47EE-8830-299480B3A06C}"/>
                    </a:ext>
                  </a:extLst>
                </p:cNvPr>
                <p:cNvSpPr/>
                <p:nvPr/>
              </p:nvSpPr>
              <p:spPr>
                <a:xfrm>
                  <a:off x="7282241" y="5721825"/>
                  <a:ext cx="214506" cy="215644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798" name="Ellipse 797">
                <a:extLst>
                  <a:ext uri="{FF2B5EF4-FFF2-40B4-BE49-F238E27FC236}">
                    <a16:creationId xmlns:a16="http://schemas.microsoft.com/office/drawing/2014/main" id="{B3261F27-8C06-4956-9C93-5D7301441C4A}"/>
                  </a:ext>
                </a:extLst>
              </p:cNvPr>
              <p:cNvSpPr/>
              <p:nvPr/>
            </p:nvSpPr>
            <p:spPr>
              <a:xfrm rot="4316089">
                <a:off x="7969534" y="5700519"/>
                <a:ext cx="269826" cy="26982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alpha val="30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99" name="Freihandform: Form 798">
                <a:extLst>
                  <a:ext uri="{FF2B5EF4-FFF2-40B4-BE49-F238E27FC236}">
                    <a16:creationId xmlns:a16="http://schemas.microsoft.com/office/drawing/2014/main" id="{205501DA-E3B8-401B-B39A-A90ED78D971D}"/>
                  </a:ext>
                </a:extLst>
              </p:cNvPr>
              <p:cNvSpPr/>
              <p:nvPr/>
            </p:nvSpPr>
            <p:spPr>
              <a:xfrm rot="4316089">
                <a:off x="7987675" y="5713962"/>
                <a:ext cx="229109" cy="230324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2" name="Ellipse 801">
                <a:extLst>
                  <a:ext uri="{FF2B5EF4-FFF2-40B4-BE49-F238E27FC236}">
                    <a16:creationId xmlns:a16="http://schemas.microsoft.com/office/drawing/2014/main" id="{DCFC9932-BFF2-497D-99EC-EE89F6178D09}"/>
                  </a:ext>
                </a:extLst>
              </p:cNvPr>
              <p:cNvSpPr/>
              <p:nvPr/>
            </p:nvSpPr>
            <p:spPr>
              <a:xfrm rot="18933808">
                <a:off x="8981858" y="5793389"/>
                <a:ext cx="269826" cy="26982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3" name="Freihandform: Form 802">
                <a:extLst>
                  <a:ext uri="{FF2B5EF4-FFF2-40B4-BE49-F238E27FC236}">
                    <a16:creationId xmlns:a16="http://schemas.microsoft.com/office/drawing/2014/main" id="{E81A29C0-39E4-4801-A592-72C4248A8FD4}"/>
                  </a:ext>
                </a:extLst>
              </p:cNvPr>
              <p:cNvSpPr/>
              <p:nvPr/>
            </p:nvSpPr>
            <p:spPr>
              <a:xfrm rot="18933808">
                <a:off x="8997550" y="5817928"/>
                <a:ext cx="229109" cy="230324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0" name="Ellipse 799">
                <a:extLst>
                  <a:ext uri="{FF2B5EF4-FFF2-40B4-BE49-F238E27FC236}">
                    <a16:creationId xmlns:a16="http://schemas.microsoft.com/office/drawing/2014/main" id="{052B946E-0220-4F4A-8943-BF90E6836C03}"/>
                  </a:ext>
                </a:extLst>
              </p:cNvPr>
              <p:cNvSpPr/>
              <p:nvPr/>
            </p:nvSpPr>
            <p:spPr>
              <a:xfrm rot="18933808">
                <a:off x="8753201" y="5797348"/>
                <a:ext cx="269826" cy="26982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1" name="Freihandform: Form 800">
                <a:extLst>
                  <a:ext uri="{FF2B5EF4-FFF2-40B4-BE49-F238E27FC236}">
                    <a16:creationId xmlns:a16="http://schemas.microsoft.com/office/drawing/2014/main" id="{DCAA728D-3CE0-4E05-AD2F-62C3961A93B9}"/>
                  </a:ext>
                </a:extLst>
              </p:cNvPr>
              <p:cNvSpPr/>
              <p:nvPr/>
            </p:nvSpPr>
            <p:spPr>
              <a:xfrm rot="18933808">
                <a:off x="8768893" y="5821887"/>
                <a:ext cx="229109" cy="230324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4" name="Ellipse 803">
                <a:extLst>
                  <a:ext uri="{FF2B5EF4-FFF2-40B4-BE49-F238E27FC236}">
                    <a16:creationId xmlns:a16="http://schemas.microsoft.com/office/drawing/2014/main" id="{CAC8648A-E7E8-4F81-BCDA-A965A74204BD}"/>
                  </a:ext>
                </a:extLst>
              </p:cNvPr>
              <p:cNvSpPr/>
              <p:nvPr/>
            </p:nvSpPr>
            <p:spPr>
              <a:xfrm rot="12219557">
                <a:off x="5031813" y="5717407"/>
                <a:ext cx="269826" cy="269826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>
                    <a:alpha val="30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5" name="Freihandform: Form 804">
                <a:extLst>
                  <a:ext uri="{FF2B5EF4-FFF2-40B4-BE49-F238E27FC236}">
                    <a16:creationId xmlns:a16="http://schemas.microsoft.com/office/drawing/2014/main" id="{12D4ABEB-37D5-4B34-B7CC-17CEC8CCD262}"/>
                  </a:ext>
                </a:extLst>
              </p:cNvPr>
              <p:cNvSpPr/>
              <p:nvPr/>
            </p:nvSpPr>
            <p:spPr>
              <a:xfrm rot="12219557">
                <a:off x="5058355" y="5739701"/>
                <a:ext cx="229109" cy="230324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806" name="Gruppieren 805">
                <a:extLst>
                  <a:ext uri="{FF2B5EF4-FFF2-40B4-BE49-F238E27FC236}">
                    <a16:creationId xmlns:a16="http://schemas.microsoft.com/office/drawing/2014/main" id="{8D6463AA-13E2-45A9-8913-C50FFF852EAA}"/>
                  </a:ext>
                </a:extLst>
              </p:cNvPr>
              <p:cNvGrpSpPr/>
              <p:nvPr/>
            </p:nvGrpSpPr>
            <p:grpSpPr>
              <a:xfrm>
                <a:off x="3683315" y="782506"/>
                <a:ext cx="536624" cy="536624"/>
                <a:chOff x="1207699" y="-401128"/>
                <a:chExt cx="7660256" cy="7660256"/>
              </a:xfrm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50800" dist="38100" dir="2700000" algn="tl" rotWithShape="0">
                  <a:prstClr val="black">
                    <a:alpha val="14000"/>
                  </a:prstClr>
                </a:outerShdw>
              </a:effectLst>
            </p:grpSpPr>
            <p:sp>
              <p:nvSpPr>
                <p:cNvPr id="807" name="Ellipse 806">
                  <a:extLst>
                    <a:ext uri="{FF2B5EF4-FFF2-40B4-BE49-F238E27FC236}">
                      <a16:creationId xmlns:a16="http://schemas.microsoft.com/office/drawing/2014/main" id="{41BD5FD6-6E30-44CA-90EC-4D1F0D874214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08" name="Freihandform: Form 807">
                  <a:extLst>
                    <a:ext uri="{FF2B5EF4-FFF2-40B4-BE49-F238E27FC236}">
                      <a16:creationId xmlns:a16="http://schemas.microsoft.com/office/drawing/2014/main" id="{1E9F8FCD-A59B-4B64-94A5-846BB2583AC7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809" name="Gruppieren 808">
                <a:extLst>
                  <a:ext uri="{FF2B5EF4-FFF2-40B4-BE49-F238E27FC236}">
                    <a16:creationId xmlns:a16="http://schemas.microsoft.com/office/drawing/2014/main" id="{032A6B47-25B1-40CA-8ABA-1EBA44A2B737}"/>
                  </a:ext>
                </a:extLst>
              </p:cNvPr>
              <p:cNvGrpSpPr/>
              <p:nvPr/>
            </p:nvGrpSpPr>
            <p:grpSpPr>
              <a:xfrm rot="951462">
                <a:off x="3830012" y="2503234"/>
                <a:ext cx="364298" cy="364298"/>
                <a:chOff x="1207699" y="-401128"/>
                <a:chExt cx="7660256" cy="7660256"/>
              </a:xfrm>
              <a:solidFill>
                <a:schemeClr val="bg1"/>
              </a:solidFill>
            </p:grpSpPr>
            <p:sp>
              <p:nvSpPr>
                <p:cNvPr id="810" name="Ellipse 809">
                  <a:extLst>
                    <a:ext uri="{FF2B5EF4-FFF2-40B4-BE49-F238E27FC236}">
                      <a16:creationId xmlns:a16="http://schemas.microsoft.com/office/drawing/2014/main" id="{A40FE2D2-6135-411F-A537-5726F0B81163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11" name="Freihandform: Form 810">
                  <a:extLst>
                    <a:ext uri="{FF2B5EF4-FFF2-40B4-BE49-F238E27FC236}">
                      <a16:creationId xmlns:a16="http://schemas.microsoft.com/office/drawing/2014/main" id="{6E2B83C0-209D-4697-88EB-4A94BE338919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812" name="Gruppieren 811">
                <a:extLst>
                  <a:ext uri="{FF2B5EF4-FFF2-40B4-BE49-F238E27FC236}">
                    <a16:creationId xmlns:a16="http://schemas.microsoft.com/office/drawing/2014/main" id="{81684E72-7745-4661-A633-A2FB1571AA46}"/>
                  </a:ext>
                </a:extLst>
              </p:cNvPr>
              <p:cNvGrpSpPr/>
              <p:nvPr/>
            </p:nvGrpSpPr>
            <p:grpSpPr>
              <a:xfrm rot="4316089">
                <a:off x="4097816" y="2471434"/>
                <a:ext cx="206448" cy="206448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813" name="Ellipse 812">
                  <a:extLst>
                    <a:ext uri="{FF2B5EF4-FFF2-40B4-BE49-F238E27FC236}">
                      <a16:creationId xmlns:a16="http://schemas.microsoft.com/office/drawing/2014/main" id="{C0B16058-0255-4985-816B-71F209F0E97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14" name="Freihandform: Form 813">
                  <a:extLst>
                    <a:ext uri="{FF2B5EF4-FFF2-40B4-BE49-F238E27FC236}">
                      <a16:creationId xmlns:a16="http://schemas.microsoft.com/office/drawing/2014/main" id="{0EBDE57C-4D12-4750-B601-7F4829310886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815" name="Gruppieren 814">
                <a:extLst>
                  <a:ext uri="{FF2B5EF4-FFF2-40B4-BE49-F238E27FC236}">
                    <a16:creationId xmlns:a16="http://schemas.microsoft.com/office/drawing/2014/main" id="{4381C3F1-0953-457B-A4E9-963AF9084B6C}"/>
                  </a:ext>
                </a:extLst>
              </p:cNvPr>
              <p:cNvGrpSpPr/>
              <p:nvPr/>
            </p:nvGrpSpPr>
            <p:grpSpPr>
              <a:xfrm rot="4316089">
                <a:off x="2982581" y="3044710"/>
                <a:ext cx="206448" cy="206448"/>
                <a:chOff x="1207699" y="-401128"/>
                <a:chExt cx="7660256" cy="7660256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816" name="Ellipse 815">
                  <a:extLst>
                    <a:ext uri="{FF2B5EF4-FFF2-40B4-BE49-F238E27FC236}">
                      <a16:creationId xmlns:a16="http://schemas.microsoft.com/office/drawing/2014/main" id="{00C7B34A-64E2-4772-945B-9577B6EC510D}"/>
                    </a:ext>
                  </a:extLst>
                </p:cNvPr>
                <p:cNvSpPr/>
                <p:nvPr/>
              </p:nvSpPr>
              <p:spPr>
                <a:xfrm>
                  <a:off x="1207699" y="-401128"/>
                  <a:ext cx="7660256" cy="7660256"/>
                </a:xfrm>
                <a:prstGeom prst="ellipse">
                  <a:avLst/>
                </a:pr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17" name="Freihandform: Form 816">
                  <a:extLst>
                    <a:ext uri="{FF2B5EF4-FFF2-40B4-BE49-F238E27FC236}">
                      <a16:creationId xmlns:a16="http://schemas.microsoft.com/office/drawing/2014/main" id="{FAED65B8-8675-43B0-9F4F-EB324C680F8B}"/>
                    </a:ext>
                  </a:extLst>
                </p:cNvPr>
                <p:cNvSpPr/>
                <p:nvPr/>
              </p:nvSpPr>
              <p:spPr>
                <a:xfrm>
                  <a:off x="1595887" y="163902"/>
                  <a:ext cx="6504317" cy="6538823"/>
                </a:xfrm>
                <a:custGeom>
                  <a:avLst/>
                  <a:gdLst>
                    <a:gd name="connsiteX0" fmla="*/ 3502324 w 6504317"/>
                    <a:gd name="connsiteY0" fmla="*/ 3131389 h 6538823"/>
                    <a:gd name="connsiteX1" fmla="*/ 3752490 w 6504317"/>
                    <a:gd name="connsiteY1" fmla="*/ 3260785 h 6538823"/>
                    <a:gd name="connsiteX2" fmla="*/ 3899139 w 6504317"/>
                    <a:gd name="connsiteY2" fmla="*/ 3122762 h 6538823"/>
                    <a:gd name="connsiteX3" fmla="*/ 3899139 w 6504317"/>
                    <a:gd name="connsiteY3" fmla="*/ 2855343 h 6538823"/>
                    <a:gd name="connsiteX4" fmla="*/ 3761117 w 6504317"/>
                    <a:gd name="connsiteY4" fmla="*/ 2725947 h 6538823"/>
                    <a:gd name="connsiteX5" fmla="*/ 3502324 w 6504317"/>
                    <a:gd name="connsiteY5" fmla="*/ 2691441 h 6538823"/>
                    <a:gd name="connsiteX6" fmla="*/ 3260785 w 6504317"/>
                    <a:gd name="connsiteY6" fmla="*/ 2838090 h 6538823"/>
                    <a:gd name="connsiteX7" fmla="*/ 3174521 w 6504317"/>
                    <a:gd name="connsiteY7" fmla="*/ 3148641 h 6538823"/>
                    <a:gd name="connsiteX8" fmla="*/ 3243532 w 6504317"/>
                    <a:gd name="connsiteY8" fmla="*/ 3493698 h 6538823"/>
                    <a:gd name="connsiteX9" fmla="*/ 3562709 w 6504317"/>
                    <a:gd name="connsiteY9" fmla="*/ 3717985 h 6538823"/>
                    <a:gd name="connsiteX10" fmla="*/ 4140679 w 6504317"/>
                    <a:gd name="connsiteY10" fmla="*/ 3717985 h 6538823"/>
                    <a:gd name="connsiteX11" fmla="*/ 4520241 w 6504317"/>
                    <a:gd name="connsiteY11" fmla="*/ 3295290 h 6538823"/>
                    <a:gd name="connsiteX12" fmla="*/ 4580626 w 6504317"/>
                    <a:gd name="connsiteY12" fmla="*/ 2674189 h 6538823"/>
                    <a:gd name="connsiteX13" fmla="*/ 4313207 w 6504317"/>
                    <a:gd name="connsiteY13" fmla="*/ 1940943 h 6538823"/>
                    <a:gd name="connsiteX14" fmla="*/ 3588588 w 6504317"/>
                    <a:gd name="connsiteY14" fmla="*/ 1785668 h 6538823"/>
                    <a:gd name="connsiteX15" fmla="*/ 2518913 w 6504317"/>
                    <a:gd name="connsiteY15" fmla="*/ 2251494 h 6538823"/>
                    <a:gd name="connsiteX16" fmla="*/ 2182483 w 6504317"/>
                    <a:gd name="connsiteY16" fmla="*/ 3174521 h 6538823"/>
                    <a:gd name="connsiteX17" fmla="*/ 2251494 w 6504317"/>
                    <a:gd name="connsiteY17" fmla="*/ 4270075 h 6538823"/>
                    <a:gd name="connsiteX18" fmla="*/ 3278038 w 6504317"/>
                    <a:gd name="connsiteY18" fmla="*/ 4917056 h 6538823"/>
                    <a:gd name="connsiteX19" fmla="*/ 4477109 w 6504317"/>
                    <a:gd name="connsiteY19" fmla="*/ 5098211 h 6538823"/>
                    <a:gd name="connsiteX20" fmla="*/ 5702060 w 6504317"/>
                    <a:gd name="connsiteY20" fmla="*/ 4761781 h 6538823"/>
                    <a:gd name="connsiteX21" fmla="*/ 6461185 w 6504317"/>
                    <a:gd name="connsiteY21" fmla="*/ 3407434 h 6538823"/>
                    <a:gd name="connsiteX22" fmla="*/ 6504317 w 6504317"/>
                    <a:gd name="connsiteY22" fmla="*/ 1388853 h 6538823"/>
                    <a:gd name="connsiteX23" fmla="*/ 5115464 w 6504317"/>
                    <a:gd name="connsiteY23" fmla="*/ 163902 h 6538823"/>
                    <a:gd name="connsiteX24" fmla="*/ 2406770 w 6504317"/>
                    <a:gd name="connsiteY24" fmla="*/ 0 h 6538823"/>
                    <a:gd name="connsiteX25" fmla="*/ 457200 w 6504317"/>
                    <a:gd name="connsiteY25" fmla="*/ 1621766 h 6538823"/>
                    <a:gd name="connsiteX26" fmla="*/ 0 w 6504317"/>
                    <a:gd name="connsiteY26" fmla="*/ 4339087 h 6538823"/>
                    <a:gd name="connsiteX27" fmla="*/ 1820173 w 6504317"/>
                    <a:gd name="connsiteY27" fmla="*/ 6538823 h 653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504317" h="6538823">
                      <a:moveTo>
                        <a:pt x="3502324" y="3131389"/>
                      </a:moveTo>
                      <a:lnTo>
                        <a:pt x="3752490" y="3260785"/>
                      </a:lnTo>
                      <a:lnTo>
                        <a:pt x="3899139" y="3122762"/>
                      </a:lnTo>
                      <a:lnTo>
                        <a:pt x="3899139" y="2855343"/>
                      </a:lnTo>
                      <a:lnTo>
                        <a:pt x="3761117" y="2725947"/>
                      </a:lnTo>
                      <a:lnTo>
                        <a:pt x="3502324" y="2691441"/>
                      </a:lnTo>
                      <a:lnTo>
                        <a:pt x="3260785" y="2838090"/>
                      </a:lnTo>
                      <a:lnTo>
                        <a:pt x="3174521" y="3148641"/>
                      </a:lnTo>
                      <a:lnTo>
                        <a:pt x="3243532" y="3493698"/>
                      </a:lnTo>
                      <a:lnTo>
                        <a:pt x="3562709" y="3717985"/>
                      </a:lnTo>
                      <a:lnTo>
                        <a:pt x="4140679" y="3717985"/>
                      </a:lnTo>
                      <a:lnTo>
                        <a:pt x="4520241" y="3295290"/>
                      </a:lnTo>
                      <a:lnTo>
                        <a:pt x="4580626" y="2674189"/>
                      </a:lnTo>
                      <a:lnTo>
                        <a:pt x="4313207" y="1940943"/>
                      </a:lnTo>
                      <a:lnTo>
                        <a:pt x="3588588" y="1785668"/>
                      </a:lnTo>
                      <a:lnTo>
                        <a:pt x="2518913" y="2251494"/>
                      </a:lnTo>
                      <a:lnTo>
                        <a:pt x="2182483" y="3174521"/>
                      </a:lnTo>
                      <a:lnTo>
                        <a:pt x="2251494" y="4270075"/>
                      </a:lnTo>
                      <a:lnTo>
                        <a:pt x="3278038" y="4917056"/>
                      </a:lnTo>
                      <a:lnTo>
                        <a:pt x="4477109" y="5098211"/>
                      </a:lnTo>
                      <a:lnTo>
                        <a:pt x="5702060" y="4761781"/>
                      </a:lnTo>
                      <a:lnTo>
                        <a:pt x="6461185" y="3407434"/>
                      </a:lnTo>
                      <a:lnTo>
                        <a:pt x="6504317" y="1388853"/>
                      </a:lnTo>
                      <a:lnTo>
                        <a:pt x="5115464" y="163902"/>
                      </a:lnTo>
                      <a:lnTo>
                        <a:pt x="2406770" y="0"/>
                      </a:lnTo>
                      <a:lnTo>
                        <a:pt x="457200" y="1621766"/>
                      </a:lnTo>
                      <a:lnTo>
                        <a:pt x="0" y="4339087"/>
                      </a:lnTo>
                      <a:lnTo>
                        <a:pt x="1820173" y="6538823"/>
                      </a:lnTo>
                    </a:path>
                  </a:pathLst>
                </a:custGeom>
                <a:grpFill/>
                <a:ln>
                  <a:solidFill>
                    <a:schemeClr val="tx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</p:grpSp>
      <p:sp>
        <p:nvSpPr>
          <p:cNvPr id="851" name="Rechteck 850">
            <a:extLst>
              <a:ext uri="{FF2B5EF4-FFF2-40B4-BE49-F238E27FC236}">
                <a16:creationId xmlns:a16="http://schemas.microsoft.com/office/drawing/2014/main" id="{AAE599D2-95BC-453E-A64B-A8D7D22BA291}"/>
              </a:ext>
            </a:extLst>
          </p:cNvPr>
          <p:cNvSpPr/>
          <p:nvPr/>
        </p:nvSpPr>
        <p:spPr>
          <a:xfrm rot="21046165">
            <a:off x="-2040999" y="1383273"/>
            <a:ext cx="3096400" cy="3832367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0" name="Textfeld 1059">
            <a:extLst>
              <a:ext uri="{FF2B5EF4-FFF2-40B4-BE49-F238E27FC236}">
                <a16:creationId xmlns:a16="http://schemas.microsoft.com/office/drawing/2014/main" id="{062851FF-8BAE-47EB-AF50-6E4B8460E58F}"/>
              </a:ext>
            </a:extLst>
          </p:cNvPr>
          <p:cNvSpPr txBox="1"/>
          <p:nvPr/>
        </p:nvSpPr>
        <p:spPr>
          <a:xfrm rot="21029482">
            <a:off x="78677" y="3995755"/>
            <a:ext cx="13696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i="1" dirty="0">
                <a:latin typeface="Blackadder ITC" panose="04020505051007020D02" pitchFamily="82" charset="0"/>
              </a:rPr>
              <a:t>Erobern &amp; Angriff: </a:t>
            </a:r>
            <a:br>
              <a:rPr lang="de-DE" b="1" i="1" dirty="0">
                <a:latin typeface="Blackadder ITC" panose="04020505051007020D02" pitchFamily="82" charset="0"/>
              </a:rPr>
            </a:br>
            <a:r>
              <a:rPr lang="de-DE" sz="2800" u="sng" dirty="0">
                <a:solidFill>
                  <a:schemeClr val="accent1"/>
                </a:solidFill>
                <a:latin typeface="Blackadder ITC" panose="04020505051007020D02" pitchFamily="82" charset="0"/>
              </a:rPr>
              <a:t>2 </a:t>
            </a:r>
            <a:r>
              <a:rPr lang="de-DE" dirty="0">
                <a:solidFill>
                  <a:schemeClr val="accent1"/>
                </a:solidFill>
                <a:latin typeface="Blackadder ITC" panose="04020505051007020D02" pitchFamily="82" charset="0"/>
              </a:rPr>
              <a:t>Mana</a:t>
            </a:r>
          </a:p>
        </p:txBody>
      </p:sp>
      <p:grpSp>
        <p:nvGrpSpPr>
          <p:cNvPr id="853" name="Gruppieren 852">
            <a:extLst>
              <a:ext uri="{FF2B5EF4-FFF2-40B4-BE49-F238E27FC236}">
                <a16:creationId xmlns:a16="http://schemas.microsoft.com/office/drawing/2014/main" id="{D9B06BB2-C345-43FA-800A-8E37A5F2BCCB}"/>
              </a:ext>
            </a:extLst>
          </p:cNvPr>
          <p:cNvGrpSpPr/>
          <p:nvPr/>
        </p:nvGrpSpPr>
        <p:grpSpPr>
          <a:xfrm>
            <a:off x="2147025" y="5395076"/>
            <a:ext cx="1198344" cy="1352808"/>
            <a:chOff x="1269207" y="3623094"/>
            <a:chExt cx="1914926" cy="2161756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54" name="Ellipse 853">
              <a:extLst>
                <a:ext uri="{FF2B5EF4-FFF2-40B4-BE49-F238E27FC236}">
                  <a16:creationId xmlns:a16="http://schemas.microsoft.com/office/drawing/2014/main" id="{73A047BC-A0DC-4720-A5DE-EAE2E21D4373}"/>
                </a:ext>
              </a:extLst>
            </p:cNvPr>
            <p:cNvSpPr/>
            <p:nvPr/>
          </p:nvSpPr>
          <p:spPr>
            <a:xfrm>
              <a:off x="1269207" y="4143375"/>
              <a:ext cx="1914926" cy="16414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5" name="Rechteck 38">
              <a:extLst>
                <a:ext uri="{FF2B5EF4-FFF2-40B4-BE49-F238E27FC236}">
                  <a16:creationId xmlns:a16="http://schemas.microsoft.com/office/drawing/2014/main" id="{F0F1E5DF-0F4B-458B-91EE-16965CB14AE6}"/>
                </a:ext>
              </a:extLst>
            </p:cNvPr>
            <p:cNvSpPr/>
            <p:nvPr/>
          </p:nvSpPr>
          <p:spPr>
            <a:xfrm>
              <a:off x="1976746" y="3842968"/>
              <a:ext cx="553173" cy="661138"/>
            </a:xfrm>
            <a:custGeom>
              <a:avLst/>
              <a:gdLst>
                <a:gd name="connsiteX0" fmla="*/ 0 w 553173"/>
                <a:gd name="connsiteY0" fmla="*/ 0 h 851638"/>
                <a:gd name="connsiteX1" fmla="*/ 553173 w 553173"/>
                <a:gd name="connsiteY1" fmla="*/ 0 h 851638"/>
                <a:gd name="connsiteX2" fmla="*/ 553173 w 553173"/>
                <a:gd name="connsiteY2" fmla="*/ 851638 h 851638"/>
                <a:gd name="connsiteX3" fmla="*/ 0 w 553173"/>
                <a:gd name="connsiteY3" fmla="*/ 851638 h 851638"/>
                <a:gd name="connsiteX4" fmla="*/ 0 w 553173"/>
                <a:gd name="connsiteY4" fmla="*/ 0 h 851638"/>
                <a:gd name="connsiteX0" fmla="*/ 0 w 553173"/>
                <a:gd name="connsiteY0" fmla="*/ 0 h 851638"/>
                <a:gd name="connsiteX1" fmla="*/ 553173 w 553173"/>
                <a:gd name="connsiteY1" fmla="*/ 0 h 851638"/>
                <a:gd name="connsiteX2" fmla="*/ 553173 w 553173"/>
                <a:gd name="connsiteY2" fmla="*/ 851638 h 851638"/>
                <a:gd name="connsiteX3" fmla="*/ 0 w 553173"/>
                <a:gd name="connsiteY3" fmla="*/ 661138 h 851638"/>
                <a:gd name="connsiteX4" fmla="*/ 0 w 553173"/>
                <a:gd name="connsiteY4" fmla="*/ 0 h 851638"/>
                <a:gd name="connsiteX0" fmla="*/ 0 w 553173"/>
                <a:gd name="connsiteY0" fmla="*/ 0 h 675426"/>
                <a:gd name="connsiteX1" fmla="*/ 553173 w 553173"/>
                <a:gd name="connsiteY1" fmla="*/ 0 h 675426"/>
                <a:gd name="connsiteX2" fmla="*/ 534123 w 553173"/>
                <a:gd name="connsiteY2" fmla="*/ 675426 h 675426"/>
                <a:gd name="connsiteX3" fmla="*/ 0 w 553173"/>
                <a:gd name="connsiteY3" fmla="*/ 661138 h 675426"/>
                <a:gd name="connsiteX4" fmla="*/ 0 w 553173"/>
                <a:gd name="connsiteY4" fmla="*/ 0 h 675426"/>
                <a:gd name="connsiteX0" fmla="*/ 0 w 553173"/>
                <a:gd name="connsiteY0" fmla="*/ 0 h 675426"/>
                <a:gd name="connsiteX1" fmla="*/ 553173 w 553173"/>
                <a:gd name="connsiteY1" fmla="*/ 0 h 675426"/>
                <a:gd name="connsiteX2" fmla="*/ 534123 w 553173"/>
                <a:gd name="connsiteY2" fmla="*/ 675426 h 675426"/>
                <a:gd name="connsiteX3" fmla="*/ 245430 w 553173"/>
                <a:gd name="connsiteY3" fmla="*/ 622003 h 675426"/>
                <a:gd name="connsiteX4" fmla="*/ 0 w 553173"/>
                <a:gd name="connsiteY4" fmla="*/ 661138 h 675426"/>
                <a:gd name="connsiteX5" fmla="*/ 0 w 553173"/>
                <a:gd name="connsiteY5" fmla="*/ 0 h 675426"/>
                <a:gd name="connsiteX0" fmla="*/ 0 w 553173"/>
                <a:gd name="connsiteY0" fmla="*/ 0 h 661138"/>
                <a:gd name="connsiteX1" fmla="*/ 553173 w 553173"/>
                <a:gd name="connsiteY1" fmla="*/ 0 h 661138"/>
                <a:gd name="connsiteX2" fmla="*/ 529361 w 553173"/>
                <a:gd name="connsiteY2" fmla="*/ 651613 h 661138"/>
                <a:gd name="connsiteX3" fmla="*/ 245430 w 553173"/>
                <a:gd name="connsiteY3" fmla="*/ 622003 h 661138"/>
                <a:gd name="connsiteX4" fmla="*/ 0 w 553173"/>
                <a:gd name="connsiteY4" fmla="*/ 661138 h 661138"/>
                <a:gd name="connsiteX5" fmla="*/ 0 w 553173"/>
                <a:gd name="connsiteY5" fmla="*/ 0 h 66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173" h="661138">
                  <a:moveTo>
                    <a:pt x="0" y="0"/>
                  </a:moveTo>
                  <a:lnTo>
                    <a:pt x="553173" y="0"/>
                  </a:lnTo>
                  <a:lnTo>
                    <a:pt x="529361" y="651613"/>
                  </a:lnTo>
                  <a:cubicBezTo>
                    <a:pt x="431542" y="649680"/>
                    <a:pt x="343249" y="623936"/>
                    <a:pt x="245430" y="622003"/>
                  </a:cubicBezTo>
                  <a:lnTo>
                    <a:pt x="0" y="661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6" name="Rechteck 39">
              <a:extLst>
                <a:ext uri="{FF2B5EF4-FFF2-40B4-BE49-F238E27FC236}">
                  <a16:creationId xmlns:a16="http://schemas.microsoft.com/office/drawing/2014/main" id="{11FB09B4-D7A6-4C5A-9199-EC9FBD30A5F4}"/>
                </a:ext>
              </a:extLst>
            </p:cNvPr>
            <p:cNvSpPr/>
            <p:nvPr/>
          </p:nvSpPr>
          <p:spPr>
            <a:xfrm>
              <a:off x="1804931" y="3623094"/>
              <a:ext cx="902301" cy="264822"/>
            </a:xfrm>
            <a:custGeom>
              <a:avLst/>
              <a:gdLst>
                <a:gd name="connsiteX0" fmla="*/ 0 w 906986"/>
                <a:gd name="connsiteY0" fmla="*/ 0 h 255869"/>
                <a:gd name="connsiteX1" fmla="*/ 906986 w 906986"/>
                <a:gd name="connsiteY1" fmla="*/ 0 h 255869"/>
                <a:gd name="connsiteX2" fmla="*/ 906986 w 906986"/>
                <a:gd name="connsiteY2" fmla="*/ 255869 h 255869"/>
                <a:gd name="connsiteX3" fmla="*/ 0 w 906986"/>
                <a:gd name="connsiteY3" fmla="*/ 255869 h 255869"/>
                <a:gd name="connsiteX4" fmla="*/ 0 w 906986"/>
                <a:gd name="connsiteY4" fmla="*/ 0 h 255869"/>
                <a:gd name="connsiteX0" fmla="*/ 0 w 906986"/>
                <a:gd name="connsiteY0" fmla="*/ 0 h 255869"/>
                <a:gd name="connsiteX1" fmla="*/ 906986 w 906986"/>
                <a:gd name="connsiteY1" fmla="*/ 0 h 255869"/>
                <a:gd name="connsiteX2" fmla="*/ 906986 w 906986"/>
                <a:gd name="connsiteY2" fmla="*/ 255869 h 255869"/>
                <a:gd name="connsiteX3" fmla="*/ 448866 w 906986"/>
                <a:gd name="connsiteY3" fmla="*/ 222163 h 255869"/>
                <a:gd name="connsiteX4" fmla="*/ 0 w 906986"/>
                <a:gd name="connsiteY4" fmla="*/ 255869 h 255869"/>
                <a:gd name="connsiteX5" fmla="*/ 0 w 906986"/>
                <a:gd name="connsiteY5" fmla="*/ 0 h 255869"/>
                <a:gd name="connsiteX0" fmla="*/ 0 w 906986"/>
                <a:gd name="connsiteY0" fmla="*/ 28003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0 w 906986"/>
                <a:gd name="connsiteY6" fmla="*/ 28003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4604"/>
                <a:gd name="connsiteY0" fmla="*/ 51815 h 283872"/>
                <a:gd name="connsiteX1" fmla="*/ 474746 w 904604"/>
                <a:gd name="connsiteY1" fmla="*/ 0 h 283872"/>
                <a:gd name="connsiteX2" fmla="*/ 904604 w 904604"/>
                <a:gd name="connsiteY2" fmla="*/ 51816 h 283872"/>
                <a:gd name="connsiteX3" fmla="*/ 875236 w 904604"/>
                <a:gd name="connsiteY3" fmla="*/ 264822 h 283872"/>
                <a:gd name="connsiteX4" fmla="*/ 451247 w 904604"/>
                <a:gd name="connsiteY4" fmla="*/ 233497 h 283872"/>
                <a:gd name="connsiteX5" fmla="*/ 0 w 904604"/>
                <a:gd name="connsiteY5" fmla="*/ 283872 h 283872"/>
                <a:gd name="connsiteX6" fmla="*/ 2381 w 904604"/>
                <a:gd name="connsiteY6" fmla="*/ 51815 h 283872"/>
                <a:gd name="connsiteX0" fmla="*/ 78 w 902301"/>
                <a:gd name="connsiteY0" fmla="*/ 51815 h 264822"/>
                <a:gd name="connsiteX1" fmla="*/ 472443 w 902301"/>
                <a:gd name="connsiteY1" fmla="*/ 0 h 264822"/>
                <a:gd name="connsiteX2" fmla="*/ 902301 w 902301"/>
                <a:gd name="connsiteY2" fmla="*/ 51816 h 264822"/>
                <a:gd name="connsiteX3" fmla="*/ 872933 w 902301"/>
                <a:gd name="connsiteY3" fmla="*/ 264822 h 264822"/>
                <a:gd name="connsiteX4" fmla="*/ 448944 w 902301"/>
                <a:gd name="connsiteY4" fmla="*/ 233497 h 264822"/>
                <a:gd name="connsiteX5" fmla="*/ 4047 w 902301"/>
                <a:gd name="connsiteY5" fmla="*/ 258472 h 264822"/>
                <a:gd name="connsiteX6" fmla="*/ 78 w 902301"/>
                <a:gd name="connsiteY6" fmla="*/ 51815 h 264822"/>
                <a:gd name="connsiteX0" fmla="*/ 78 w 902301"/>
                <a:gd name="connsiteY0" fmla="*/ 51815 h 264822"/>
                <a:gd name="connsiteX1" fmla="*/ 472443 w 902301"/>
                <a:gd name="connsiteY1" fmla="*/ 0 h 264822"/>
                <a:gd name="connsiteX2" fmla="*/ 902301 w 902301"/>
                <a:gd name="connsiteY2" fmla="*/ 51816 h 264822"/>
                <a:gd name="connsiteX3" fmla="*/ 872933 w 902301"/>
                <a:gd name="connsiteY3" fmla="*/ 264822 h 264822"/>
                <a:gd name="connsiteX4" fmla="*/ 448944 w 902301"/>
                <a:gd name="connsiteY4" fmla="*/ 233497 h 264822"/>
                <a:gd name="connsiteX5" fmla="*/ 4047 w 902301"/>
                <a:gd name="connsiteY5" fmla="*/ 258472 h 264822"/>
                <a:gd name="connsiteX6" fmla="*/ 78 w 902301"/>
                <a:gd name="connsiteY6" fmla="*/ 51815 h 26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2301" h="264822">
                  <a:moveTo>
                    <a:pt x="78" y="51815"/>
                  </a:moveTo>
                  <a:cubicBezTo>
                    <a:pt x="157832" y="20151"/>
                    <a:pt x="317070" y="708"/>
                    <a:pt x="472443" y="0"/>
                  </a:cubicBezTo>
                  <a:cubicBezTo>
                    <a:pt x="615729" y="5366"/>
                    <a:pt x="759015" y="13113"/>
                    <a:pt x="902301" y="51816"/>
                  </a:cubicBezTo>
                  <a:lnTo>
                    <a:pt x="872933" y="264822"/>
                  </a:lnTo>
                  <a:cubicBezTo>
                    <a:pt x="727370" y="233638"/>
                    <a:pt x="601651" y="236106"/>
                    <a:pt x="448944" y="233497"/>
                  </a:cubicBezTo>
                  <a:cubicBezTo>
                    <a:pt x="299322" y="244732"/>
                    <a:pt x="187006" y="249619"/>
                    <a:pt x="4047" y="258472"/>
                  </a:cubicBezTo>
                  <a:cubicBezTo>
                    <a:pt x="4841" y="181120"/>
                    <a:pt x="-716" y="129167"/>
                    <a:pt x="78" y="518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7" name="Ellipse 856">
              <a:extLst>
                <a:ext uri="{FF2B5EF4-FFF2-40B4-BE49-F238E27FC236}">
                  <a16:creationId xmlns:a16="http://schemas.microsoft.com/office/drawing/2014/main" id="{24E61BE3-43EC-403F-8E7A-E1FB43C71B28}"/>
                </a:ext>
              </a:extLst>
            </p:cNvPr>
            <p:cNvSpPr/>
            <p:nvPr/>
          </p:nvSpPr>
          <p:spPr>
            <a:xfrm>
              <a:off x="1727293" y="3668586"/>
              <a:ext cx="238125" cy="21930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8" name="Ellipse 857">
              <a:extLst>
                <a:ext uri="{FF2B5EF4-FFF2-40B4-BE49-F238E27FC236}">
                  <a16:creationId xmlns:a16="http://schemas.microsoft.com/office/drawing/2014/main" id="{CD91B788-39A4-472B-825B-56592EC56B64}"/>
                </a:ext>
              </a:extLst>
            </p:cNvPr>
            <p:cNvSpPr/>
            <p:nvPr/>
          </p:nvSpPr>
          <p:spPr>
            <a:xfrm>
              <a:off x="2550076" y="3668586"/>
              <a:ext cx="238125" cy="21930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9" name="Freihandform: Form 858">
              <a:extLst>
                <a:ext uri="{FF2B5EF4-FFF2-40B4-BE49-F238E27FC236}">
                  <a16:creationId xmlns:a16="http://schemas.microsoft.com/office/drawing/2014/main" id="{498FB246-F8B6-42E7-A186-862E8EF24473}"/>
                </a:ext>
              </a:extLst>
            </p:cNvPr>
            <p:cNvSpPr/>
            <p:nvPr/>
          </p:nvSpPr>
          <p:spPr>
            <a:xfrm>
              <a:off x="1973264" y="3851032"/>
              <a:ext cx="565150" cy="26438"/>
            </a:xfrm>
            <a:custGeom>
              <a:avLst/>
              <a:gdLst>
                <a:gd name="connsiteX0" fmla="*/ 0 w 565150"/>
                <a:gd name="connsiteY0" fmla="*/ 25400 h 25400"/>
                <a:gd name="connsiteX1" fmla="*/ 273050 w 565150"/>
                <a:gd name="connsiteY1" fmla="*/ 0 h 25400"/>
                <a:gd name="connsiteX2" fmla="*/ 565150 w 565150"/>
                <a:gd name="connsiteY2" fmla="*/ 19050 h 25400"/>
                <a:gd name="connsiteX0" fmla="*/ 0 w 565150"/>
                <a:gd name="connsiteY0" fmla="*/ 26340 h 26340"/>
                <a:gd name="connsiteX1" fmla="*/ 273050 w 565150"/>
                <a:gd name="connsiteY1" fmla="*/ 940 h 26340"/>
                <a:gd name="connsiteX2" fmla="*/ 565150 w 565150"/>
                <a:gd name="connsiteY2" fmla="*/ 19990 h 26340"/>
                <a:gd name="connsiteX0" fmla="*/ 0 w 565150"/>
                <a:gd name="connsiteY0" fmla="*/ 26438 h 26438"/>
                <a:gd name="connsiteX1" fmla="*/ 273050 w 565150"/>
                <a:gd name="connsiteY1" fmla="*/ 1038 h 26438"/>
                <a:gd name="connsiteX2" fmla="*/ 565150 w 565150"/>
                <a:gd name="connsiteY2" fmla="*/ 20088 h 26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5150" h="26438">
                  <a:moveTo>
                    <a:pt x="0" y="26438"/>
                  </a:moveTo>
                  <a:cubicBezTo>
                    <a:pt x="91017" y="17971"/>
                    <a:pt x="158220" y="-4782"/>
                    <a:pt x="273050" y="1038"/>
                  </a:cubicBezTo>
                  <a:cubicBezTo>
                    <a:pt x="382323" y="-4518"/>
                    <a:pt x="467783" y="13738"/>
                    <a:pt x="565150" y="20088"/>
                  </a:cubicBezTo>
                </a:path>
              </a:pathLst>
            </a:custGeom>
            <a:noFill/>
            <a:ln w="6350">
              <a:solidFill>
                <a:schemeClr val="tx1">
                  <a:alpha val="2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0" name="Ellipse 859">
              <a:extLst>
                <a:ext uri="{FF2B5EF4-FFF2-40B4-BE49-F238E27FC236}">
                  <a16:creationId xmlns:a16="http://schemas.microsoft.com/office/drawing/2014/main" id="{B6AFE124-9611-47FE-BC08-77177447B407}"/>
                </a:ext>
              </a:extLst>
            </p:cNvPr>
            <p:cNvSpPr/>
            <p:nvPr/>
          </p:nvSpPr>
          <p:spPr>
            <a:xfrm>
              <a:off x="1905436" y="3624478"/>
              <a:ext cx="680602" cy="6021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0">
              <a:solidFill>
                <a:schemeClr val="tx1">
                  <a:alpha val="4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1" name="Ellipse 860">
              <a:extLst>
                <a:ext uri="{FF2B5EF4-FFF2-40B4-BE49-F238E27FC236}">
                  <a16:creationId xmlns:a16="http://schemas.microsoft.com/office/drawing/2014/main" id="{D6698653-AE07-4B9F-8EEB-798376CF5871}"/>
                </a:ext>
              </a:extLst>
            </p:cNvPr>
            <p:cNvSpPr/>
            <p:nvPr/>
          </p:nvSpPr>
          <p:spPr>
            <a:xfrm>
              <a:off x="1379974" y="4221980"/>
              <a:ext cx="1731526" cy="148426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2" name="Freihandform: Form 861">
              <a:extLst>
                <a:ext uri="{FF2B5EF4-FFF2-40B4-BE49-F238E27FC236}">
                  <a16:creationId xmlns:a16="http://schemas.microsoft.com/office/drawing/2014/main" id="{47246663-7567-48AF-9D7B-239DAF34A690}"/>
                </a:ext>
              </a:extLst>
            </p:cNvPr>
            <p:cNvSpPr/>
            <p:nvPr/>
          </p:nvSpPr>
          <p:spPr>
            <a:xfrm>
              <a:off x="1390648" y="4184650"/>
              <a:ext cx="1438833" cy="654050"/>
            </a:xfrm>
            <a:custGeom>
              <a:avLst/>
              <a:gdLst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850900 w 1524000"/>
                <a:gd name="connsiteY8" fmla="*/ 444500 h 654050"/>
                <a:gd name="connsiteX9" fmla="*/ 762000 w 1524000"/>
                <a:gd name="connsiteY9" fmla="*/ 508000 h 654050"/>
                <a:gd name="connsiteX10" fmla="*/ 825500 w 1524000"/>
                <a:gd name="connsiteY10" fmla="*/ 368300 h 654050"/>
                <a:gd name="connsiteX11" fmla="*/ 1047750 w 1524000"/>
                <a:gd name="connsiteY11" fmla="*/ 254000 h 654050"/>
                <a:gd name="connsiteX12" fmla="*/ 1181100 w 1524000"/>
                <a:gd name="connsiteY12" fmla="*/ 228600 h 654050"/>
                <a:gd name="connsiteX13" fmla="*/ 1295400 w 1524000"/>
                <a:gd name="connsiteY13" fmla="*/ 266700 h 654050"/>
                <a:gd name="connsiteX14" fmla="*/ 1524000 w 1524000"/>
                <a:gd name="connsiteY14" fmla="*/ 311150 h 654050"/>
                <a:gd name="connsiteX15" fmla="*/ 1377950 w 1524000"/>
                <a:gd name="connsiteY15" fmla="*/ 158750 h 654050"/>
                <a:gd name="connsiteX16" fmla="*/ 971550 w 1524000"/>
                <a:gd name="connsiteY16" fmla="*/ 0 h 654050"/>
                <a:gd name="connsiteX17" fmla="*/ 469900 w 1524000"/>
                <a:gd name="connsiteY17" fmla="*/ 63500 h 654050"/>
                <a:gd name="connsiteX18" fmla="*/ 177800 w 1524000"/>
                <a:gd name="connsiteY18" fmla="*/ 254000 h 654050"/>
                <a:gd name="connsiteX19" fmla="*/ 0 w 1524000"/>
                <a:gd name="connsiteY19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850900 w 1524000"/>
                <a:gd name="connsiteY8" fmla="*/ 444500 h 654050"/>
                <a:gd name="connsiteX9" fmla="*/ 994116 w 1524000"/>
                <a:gd name="connsiteY9" fmla="*/ 329156 h 654050"/>
                <a:gd name="connsiteX10" fmla="*/ 825500 w 1524000"/>
                <a:gd name="connsiteY10" fmla="*/ 368300 h 654050"/>
                <a:gd name="connsiteX11" fmla="*/ 1047750 w 1524000"/>
                <a:gd name="connsiteY11" fmla="*/ 254000 h 654050"/>
                <a:gd name="connsiteX12" fmla="*/ 1181100 w 1524000"/>
                <a:gd name="connsiteY12" fmla="*/ 228600 h 654050"/>
                <a:gd name="connsiteX13" fmla="*/ 1295400 w 1524000"/>
                <a:gd name="connsiteY13" fmla="*/ 266700 h 654050"/>
                <a:gd name="connsiteX14" fmla="*/ 1524000 w 1524000"/>
                <a:gd name="connsiteY14" fmla="*/ 311150 h 654050"/>
                <a:gd name="connsiteX15" fmla="*/ 1377950 w 1524000"/>
                <a:gd name="connsiteY15" fmla="*/ 158750 h 654050"/>
                <a:gd name="connsiteX16" fmla="*/ 971550 w 1524000"/>
                <a:gd name="connsiteY16" fmla="*/ 0 h 654050"/>
                <a:gd name="connsiteX17" fmla="*/ 469900 w 1524000"/>
                <a:gd name="connsiteY17" fmla="*/ 63500 h 654050"/>
                <a:gd name="connsiteX18" fmla="*/ 177800 w 1524000"/>
                <a:gd name="connsiteY18" fmla="*/ 254000 h 654050"/>
                <a:gd name="connsiteX19" fmla="*/ 0 w 1524000"/>
                <a:gd name="connsiteY19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1014523 w 1524000"/>
                <a:gd name="connsiteY8" fmla="*/ 376007 h 654050"/>
                <a:gd name="connsiteX9" fmla="*/ 994116 w 1524000"/>
                <a:gd name="connsiteY9" fmla="*/ 329156 h 654050"/>
                <a:gd name="connsiteX10" fmla="*/ 825500 w 1524000"/>
                <a:gd name="connsiteY10" fmla="*/ 368300 h 654050"/>
                <a:gd name="connsiteX11" fmla="*/ 1047750 w 1524000"/>
                <a:gd name="connsiteY11" fmla="*/ 254000 h 654050"/>
                <a:gd name="connsiteX12" fmla="*/ 1181100 w 1524000"/>
                <a:gd name="connsiteY12" fmla="*/ 228600 h 654050"/>
                <a:gd name="connsiteX13" fmla="*/ 1295400 w 1524000"/>
                <a:gd name="connsiteY13" fmla="*/ 266700 h 654050"/>
                <a:gd name="connsiteX14" fmla="*/ 1524000 w 1524000"/>
                <a:gd name="connsiteY14" fmla="*/ 311150 h 654050"/>
                <a:gd name="connsiteX15" fmla="*/ 1377950 w 1524000"/>
                <a:gd name="connsiteY15" fmla="*/ 158750 h 654050"/>
                <a:gd name="connsiteX16" fmla="*/ 971550 w 1524000"/>
                <a:gd name="connsiteY16" fmla="*/ 0 h 654050"/>
                <a:gd name="connsiteX17" fmla="*/ 469900 w 1524000"/>
                <a:gd name="connsiteY17" fmla="*/ 63500 h 654050"/>
                <a:gd name="connsiteX18" fmla="*/ 177800 w 1524000"/>
                <a:gd name="connsiteY18" fmla="*/ 254000 h 654050"/>
                <a:gd name="connsiteX19" fmla="*/ 0 w 1524000"/>
                <a:gd name="connsiteY19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994116 w 1524000"/>
                <a:gd name="connsiteY8" fmla="*/ 329156 h 654050"/>
                <a:gd name="connsiteX9" fmla="*/ 825500 w 1524000"/>
                <a:gd name="connsiteY9" fmla="*/ 368300 h 654050"/>
                <a:gd name="connsiteX10" fmla="*/ 1047750 w 1524000"/>
                <a:gd name="connsiteY10" fmla="*/ 254000 h 654050"/>
                <a:gd name="connsiteX11" fmla="*/ 1181100 w 1524000"/>
                <a:gd name="connsiteY11" fmla="*/ 228600 h 654050"/>
                <a:gd name="connsiteX12" fmla="*/ 1295400 w 1524000"/>
                <a:gd name="connsiteY12" fmla="*/ 266700 h 654050"/>
                <a:gd name="connsiteX13" fmla="*/ 1524000 w 1524000"/>
                <a:gd name="connsiteY13" fmla="*/ 311150 h 654050"/>
                <a:gd name="connsiteX14" fmla="*/ 1377950 w 1524000"/>
                <a:gd name="connsiteY14" fmla="*/ 158750 h 654050"/>
                <a:gd name="connsiteX15" fmla="*/ 971550 w 1524000"/>
                <a:gd name="connsiteY15" fmla="*/ 0 h 654050"/>
                <a:gd name="connsiteX16" fmla="*/ 469900 w 1524000"/>
                <a:gd name="connsiteY16" fmla="*/ 63500 h 654050"/>
                <a:gd name="connsiteX17" fmla="*/ 177800 w 1524000"/>
                <a:gd name="connsiteY17" fmla="*/ 254000 h 654050"/>
                <a:gd name="connsiteX18" fmla="*/ 0 w 1524000"/>
                <a:gd name="connsiteY18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94116 w 1524000"/>
                <a:gd name="connsiteY7" fmla="*/ 329156 h 654050"/>
                <a:gd name="connsiteX8" fmla="*/ 825500 w 1524000"/>
                <a:gd name="connsiteY8" fmla="*/ 368300 h 654050"/>
                <a:gd name="connsiteX9" fmla="*/ 1047750 w 1524000"/>
                <a:gd name="connsiteY9" fmla="*/ 254000 h 654050"/>
                <a:gd name="connsiteX10" fmla="*/ 1181100 w 1524000"/>
                <a:gd name="connsiteY10" fmla="*/ 228600 h 654050"/>
                <a:gd name="connsiteX11" fmla="*/ 1295400 w 1524000"/>
                <a:gd name="connsiteY11" fmla="*/ 266700 h 654050"/>
                <a:gd name="connsiteX12" fmla="*/ 1524000 w 1524000"/>
                <a:gd name="connsiteY12" fmla="*/ 311150 h 654050"/>
                <a:gd name="connsiteX13" fmla="*/ 1377950 w 1524000"/>
                <a:gd name="connsiteY13" fmla="*/ 158750 h 654050"/>
                <a:gd name="connsiteX14" fmla="*/ 971550 w 1524000"/>
                <a:gd name="connsiteY14" fmla="*/ 0 h 654050"/>
                <a:gd name="connsiteX15" fmla="*/ 469900 w 1524000"/>
                <a:gd name="connsiteY15" fmla="*/ 63500 h 654050"/>
                <a:gd name="connsiteX16" fmla="*/ 177800 w 1524000"/>
                <a:gd name="connsiteY16" fmla="*/ 254000 h 654050"/>
                <a:gd name="connsiteX17" fmla="*/ 0 w 1524000"/>
                <a:gd name="connsiteY17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94116 w 1524000"/>
                <a:gd name="connsiteY7" fmla="*/ 329156 h 654050"/>
                <a:gd name="connsiteX8" fmla="*/ 1047750 w 1524000"/>
                <a:gd name="connsiteY8" fmla="*/ 254000 h 654050"/>
                <a:gd name="connsiteX9" fmla="*/ 1181100 w 1524000"/>
                <a:gd name="connsiteY9" fmla="*/ 228600 h 654050"/>
                <a:gd name="connsiteX10" fmla="*/ 1295400 w 1524000"/>
                <a:gd name="connsiteY10" fmla="*/ 266700 h 654050"/>
                <a:gd name="connsiteX11" fmla="*/ 1524000 w 1524000"/>
                <a:gd name="connsiteY11" fmla="*/ 311150 h 654050"/>
                <a:gd name="connsiteX12" fmla="*/ 1377950 w 1524000"/>
                <a:gd name="connsiteY12" fmla="*/ 158750 h 654050"/>
                <a:gd name="connsiteX13" fmla="*/ 971550 w 1524000"/>
                <a:gd name="connsiteY13" fmla="*/ 0 h 654050"/>
                <a:gd name="connsiteX14" fmla="*/ 469900 w 1524000"/>
                <a:gd name="connsiteY14" fmla="*/ 63500 h 654050"/>
                <a:gd name="connsiteX15" fmla="*/ 177800 w 1524000"/>
                <a:gd name="connsiteY15" fmla="*/ 254000 h 654050"/>
                <a:gd name="connsiteX16" fmla="*/ 0 w 1524000"/>
                <a:gd name="connsiteY16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060450 w 1377950"/>
                <a:gd name="connsiteY6" fmla="*/ 406400 h 654050"/>
                <a:gd name="connsiteX7" fmla="*/ 994116 w 1377950"/>
                <a:gd name="connsiteY7" fmla="*/ 329156 h 654050"/>
                <a:gd name="connsiteX8" fmla="*/ 1047750 w 1377950"/>
                <a:gd name="connsiteY8" fmla="*/ 254000 h 654050"/>
                <a:gd name="connsiteX9" fmla="*/ 1181100 w 1377950"/>
                <a:gd name="connsiteY9" fmla="*/ 228600 h 654050"/>
                <a:gd name="connsiteX10" fmla="*/ 1295400 w 1377950"/>
                <a:gd name="connsiteY10" fmla="*/ 266700 h 654050"/>
                <a:gd name="connsiteX11" fmla="*/ 1377950 w 1377950"/>
                <a:gd name="connsiteY11" fmla="*/ 158750 h 654050"/>
                <a:gd name="connsiteX12" fmla="*/ 971550 w 1377950"/>
                <a:gd name="connsiteY12" fmla="*/ 0 h 654050"/>
                <a:gd name="connsiteX13" fmla="*/ 469900 w 1377950"/>
                <a:gd name="connsiteY13" fmla="*/ 63500 h 654050"/>
                <a:gd name="connsiteX14" fmla="*/ 177800 w 1377950"/>
                <a:gd name="connsiteY14" fmla="*/ 254000 h 654050"/>
                <a:gd name="connsiteX15" fmla="*/ 0 w 1377950"/>
                <a:gd name="connsiteY15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060450 w 1377950"/>
                <a:gd name="connsiteY6" fmla="*/ 406400 h 654050"/>
                <a:gd name="connsiteX7" fmla="*/ 994116 w 1377950"/>
                <a:gd name="connsiteY7" fmla="*/ 329156 h 654050"/>
                <a:gd name="connsiteX8" fmla="*/ 1047750 w 1377950"/>
                <a:gd name="connsiteY8" fmla="*/ 254000 h 654050"/>
                <a:gd name="connsiteX9" fmla="*/ 1181100 w 1377950"/>
                <a:gd name="connsiteY9" fmla="*/ 228600 h 654050"/>
                <a:gd name="connsiteX10" fmla="*/ 1276373 w 1377950"/>
                <a:gd name="connsiteY10" fmla="*/ 213429 h 654050"/>
                <a:gd name="connsiteX11" fmla="*/ 1377950 w 1377950"/>
                <a:gd name="connsiteY11" fmla="*/ 158750 h 654050"/>
                <a:gd name="connsiteX12" fmla="*/ 971550 w 1377950"/>
                <a:gd name="connsiteY12" fmla="*/ 0 h 654050"/>
                <a:gd name="connsiteX13" fmla="*/ 469900 w 1377950"/>
                <a:gd name="connsiteY13" fmla="*/ 63500 h 654050"/>
                <a:gd name="connsiteX14" fmla="*/ 177800 w 1377950"/>
                <a:gd name="connsiteY14" fmla="*/ 254000 h 654050"/>
                <a:gd name="connsiteX15" fmla="*/ 0 w 1377950"/>
                <a:gd name="connsiteY15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060450 w 1377950"/>
                <a:gd name="connsiteY6" fmla="*/ 406400 h 654050"/>
                <a:gd name="connsiteX7" fmla="*/ 1047750 w 1377950"/>
                <a:gd name="connsiteY7" fmla="*/ 254000 h 654050"/>
                <a:gd name="connsiteX8" fmla="*/ 1181100 w 1377950"/>
                <a:gd name="connsiteY8" fmla="*/ 228600 h 654050"/>
                <a:gd name="connsiteX9" fmla="*/ 1276373 w 1377950"/>
                <a:gd name="connsiteY9" fmla="*/ 213429 h 654050"/>
                <a:gd name="connsiteX10" fmla="*/ 1377950 w 1377950"/>
                <a:gd name="connsiteY10" fmla="*/ 158750 h 654050"/>
                <a:gd name="connsiteX11" fmla="*/ 971550 w 1377950"/>
                <a:gd name="connsiteY11" fmla="*/ 0 h 654050"/>
                <a:gd name="connsiteX12" fmla="*/ 469900 w 1377950"/>
                <a:gd name="connsiteY12" fmla="*/ 63500 h 654050"/>
                <a:gd name="connsiteX13" fmla="*/ 177800 w 1377950"/>
                <a:gd name="connsiteY13" fmla="*/ 254000 h 654050"/>
                <a:gd name="connsiteX14" fmla="*/ 0 w 1377950"/>
                <a:gd name="connsiteY14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060450 w 1377950"/>
                <a:gd name="connsiteY6" fmla="*/ 406400 h 654050"/>
                <a:gd name="connsiteX7" fmla="*/ 1181100 w 1377950"/>
                <a:gd name="connsiteY7" fmla="*/ 228600 h 654050"/>
                <a:gd name="connsiteX8" fmla="*/ 1276373 w 1377950"/>
                <a:gd name="connsiteY8" fmla="*/ 213429 h 654050"/>
                <a:gd name="connsiteX9" fmla="*/ 1377950 w 1377950"/>
                <a:gd name="connsiteY9" fmla="*/ 158750 h 654050"/>
                <a:gd name="connsiteX10" fmla="*/ 971550 w 1377950"/>
                <a:gd name="connsiteY10" fmla="*/ 0 h 654050"/>
                <a:gd name="connsiteX11" fmla="*/ 469900 w 1377950"/>
                <a:gd name="connsiteY11" fmla="*/ 63500 h 654050"/>
                <a:gd name="connsiteX12" fmla="*/ 177800 w 1377950"/>
                <a:gd name="connsiteY12" fmla="*/ 254000 h 654050"/>
                <a:gd name="connsiteX13" fmla="*/ 0 w 1377950"/>
                <a:gd name="connsiteY13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181100 w 1377950"/>
                <a:gd name="connsiteY6" fmla="*/ 228600 h 654050"/>
                <a:gd name="connsiteX7" fmla="*/ 1276373 w 1377950"/>
                <a:gd name="connsiteY7" fmla="*/ 213429 h 654050"/>
                <a:gd name="connsiteX8" fmla="*/ 1377950 w 1377950"/>
                <a:gd name="connsiteY8" fmla="*/ 158750 h 654050"/>
                <a:gd name="connsiteX9" fmla="*/ 971550 w 1377950"/>
                <a:gd name="connsiteY9" fmla="*/ 0 h 654050"/>
                <a:gd name="connsiteX10" fmla="*/ 469900 w 1377950"/>
                <a:gd name="connsiteY10" fmla="*/ 63500 h 654050"/>
                <a:gd name="connsiteX11" fmla="*/ 177800 w 1377950"/>
                <a:gd name="connsiteY11" fmla="*/ 254000 h 654050"/>
                <a:gd name="connsiteX12" fmla="*/ 0 w 1377950"/>
                <a:gd name="connsiteY12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236868 w 1377950"/>
                <a:gd name="connsiteY5" fmla="*/ 416602 h 654050"/>
                <a:gd name="connsiteX6" fmla="*/ 1181100 w 1377950"/>
                <a:gd name="connsiteY6" fmla="*/ 228600 h 654050"/>
                <a:gd name="connsiteX7" fmla="*/ 1276373 w 1377950"/>
                <a:gd name="connsiteY7" fmla="*/ 213429 h 654050"/>
                <a:gd name="connsiteX8" fmla="*/ 1377950 w 1377950"/>
                <a:gd name="connsiteY8" fmla="*/ 158750 h 654050"/>
                <a:gd name="connsiteX9" fmla="*/ 971550 w 1377950"/>
                <a:gd name="connsiteY9" fmla="*/ 0 h 654050"/>
                <a:gd name="connsiteX10" fmla="*/ 469900 w 1377950"/>
                <a:gd name="connsiteY10" fmla="*/ 63500 h 654050"/>
                <a:gd name="connsiteX11" fmla="*/ 177800 w 1377950"/>
                <a:gd name="connsiteY11" fmla="*/ 254000 h 654050"/>
                <a:gd name="connsiteX12" fmla="*/ 0 w 1377950"/>
                <a:gd name="connsiteY12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236868 w 1377950"/>
                <a:gd name="connsiteY5" fmla="*/ 416602 h 654050"/>
                <a:gd name="connsiteX6" fmla="*/ 1276373 w 1377950"/>
                <a:gd name="connsiteY6" fmla="*/ 213429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236868 w 1377950"/>
                <a:gd name="connsiteY5" fmla="*/ 416602 h 654050"/>
                <a:gd name="connsiteX6" fmla="*/ 1303010 w 1377950"/>
                <a:gd name="connsiteY6" fmla="*/ 243870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87450 w 1377950"/>
                <a:gd name="connsiteY4" fmla="*/ 514350 h 654050"/>
                <a:gd name="connsiteX5" fmla="*/ 1236868 w 1377950"/>
                <a:gd name="connsiteY5" fmla="*/ 416602 h 654050"/>
                <a:gd name="connsiteX6" fmla="*/ 1303010 w 1377950"/>
                <a:gd name="connsiteY6" fmla="*/ 243870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18956 w 1377950"/>
                <a:gd name="connsiteY4" fmla="*/ 365949 h 654050"/>
                <a:gd name="connsiteX5" fmla="*/ 1236868 w 1377950"/>
                <a:gd name="connsiteY5" fmla="*/ 416602 h 654050"/>
                <a:gd name="connsiteX6" fmla="*/ 1303010 w 1377950"/>
                <a:gd name="connsiteY6" fmla="*/ 243870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18956 w 1377950"/>
                <a:gd name="connsiteY4" fmla="*/ 365949 h 654050"/>
                <a:gd name="connsiteX5" fmla="*/ 1206426 w 1377950"/>
                <a:gd name="connsiteY5" fmla="*/ 268201 h 654050"/>
                <a:gd name="connsiteX6" fmla="*/ 1303010 w 1377950"/>
                <a:gd name="connsiteY6" fmla="*/ 243870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18956 w 1377950"/>
                <a:gd name="connsiteY4" fmla="*/ 365949 h 654050"/>
                <a:gd name="connsiteX5" fmla="*/ 1206426 w 1377950"/>
                <a:gd name="connsiteY5" fmla="*/ 268201 h 654050"/>
                <a:gd name="connsiteX6" fmla="*/ 1303010 w 1377950"/>
                <a:gd name="connsiteY6" fmla="*/ 213429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72228 w 1377950"/>
                <a:gd name="connsiteY4" fmla="*/ 373560 h 654050"/>
                <a:gd name="connsiteX5" fmla="*/ 1206426 w 1377950"/>
                <a:gd name="connsiteY5" fmla="*/ 268201 h 654050"/>
                <a:gd name="connsiteX6" fmla="*/ 1303010 w 1377950"/>
                <a:gd name="connsiteY6" fmla="*/ 213429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72228 w 1377950"/>
                <a:gd name="connsiteY4" fmla="*/ 373560 h 654050"/>
                <a:gd name="connsiteX5" fmla="*/ 1259698 w 1377950"/>
                <a:gd name="connsiteY5" fmla="*/ 287227 h 654050"/>
                <a:gd name="connsiteX6" fmla="*/ 1303010 w 1377950"/>
                <a:gd name="connsiteY6" fmla="*/ 213429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72228 w 1377950"/>
                <a:gd name="connsiteY4" fmla="*/ 373560 h 654050"/>
                <a:gd name="connsiteX5" fmla="*/ 1259698 w 1377950"/>
                <a:gd name="connsiteY5" fmla="*/ 287227 h 654050"/>
                <a:gd name="connsiteX6" fmla="*/ 1341061 w 1377950"/>
                <a:gd name="connsiteY6" fmla="*/ 247675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438833"/>
                <a:gd name="connsiteY0" fmla="*/ 469900 h 654050"/>
                <a:gd name="connsiteX1" fmla="*/ 412750 w 1438833"/>
                <a:gd name="connsiteY1" fmla="*/ 622300 h 654050"/>
                <a:gd name="connsiteX2" fmla="*/ 736600 w 1438833"/>
                <a:gd name="connsiteY2" fmla="*/ 654050 h 654050"/>
                <a:gd name="connsiteX3" fmla="*/ 1028771 w 1438833"/>
                <a:gd name="connsiteY3" fmla="*/ 528382 h 654050"/>
                <a:gd name="connsiteX4" fmla="*/ 1172228 w 1438833"/>
                <a:gd name="connsiteY4" fmla="*/ 373560 h 654050"/>
                <a:gd name="connsiteX5" fmla="*/ 1259698 w 1438833"/>
                <a:gd name="connsiteY5" fmla="*/ 287227 h 654050"/>
                <a:gd name="connsiteX6" fmla="*/ 1341061 w 1438833"/>
                <a:gd name="connsiteY6" fmla="*/ 247675 h 654050"/>
                <a:gd name="connsiteX7" fmla="*/ 1438833 w 1438833"/>
                <a:gd name="connsiteY7" fmla="*/ 181580 h 654050"/>
                <a:gd name="connsiteX8" fmla="*/ 971550 w 1438833"/>
                <a:gd name="connsiteY8" fmla="*/ 0 h 654050"/>
                <a:gd name="connsiteX9" fmla="*/ 469900 w 1438833"/>
                <a:gd name="connsiteY9" fmla="*/ 63500 h 654050"/>
                <a:gd name="connsiteX10" fmla="*/ 177800 w 1438833"/>
                <a:gd name="connsiteY10" fmla="*/ 254000 h 654050"/>
                <a:gd name="connsiteX11" fmla="*/ 0 w 1438833"/>
                <a:gd name="connsiteY11" fmla="*/ 469900 h 65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833" h="654050">
                  <a:moveTo>
                    <a:pt x="0" y="469900"/>
                  </a:moveTo>
                  <a:lnTo>
                    <a:pt x="412750" y="622300"/>
                  </a:lnTo>
                  <a:lnTo>
                    <a:pt x="736600" y="654050"/>
                  </a:lnTo>
                  <a:lnTo>
                    <a:pt x="1028771" y="528382"/>
                  </a:lnTo>
                  <a:lnTo>
                    <a:pt x="1172228" y="373560"/>
                  </a:lnTo>
                  <a:lnTo>
                    <a:pt x="1259698" y="287227"/>
                  </a:lnTo>
                  <a:lnTo>
                    <a:pt x="1341061" y="247675"/>
                  </a:lnTo>
                  <a:lnTo>
                    <a:pt x="1438833" y="181580"/>
                  </a:lnTo>
                  <a:lnTo>
                    <a:pt x="971550" y="0"/>
                  </a:lnTo>
                  <a:lnTo>
                    <a:pt x="469900" y="63500"/>
                  </a:lnTo>
                  <a:lnTo>
                    <a:pt x="177800" y="254000"/>
                  </a:lnTo>
                  <a:lnTo>
                    <a:pt x="0" y="46990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3" name="Ellipse 862">
              <a:extLst>
                <a:ext uri="{FF2B5EF4-FFF2-40B4-BE49-F238E27FC236}">
                  <a16:creationId xmlns:a16="http://schemas.microsoft.com/office/drawing/2014/main" id="{D66C0C9F-A403-4611-8184-620027450F66}"/>
                </a:ext>
              </a:extLst>
            </p:cNvPr>
            <p:cNvSpPr/>
            <p:nvPr/>
          </p:nvSpPr>
          <p:spPr>
            <a:xfrm flipV="1">
              <a:off x="1774019" y="4415680"/>
              <a:ext cx="130432" cy="1134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4" name="Ellipse 863">
              <a:extLst>
                <a:ext uri="{FF2B5EF4-FFF2-40B4-BE49-F238E27FC236}">
                  <a16:creationId xmlns:a16="http://schemas.microsoft.com/office/drawing/2014/main" id="{AA30E14D-B856-473E-A10C-B8DC0A42A81E}"/>
                </a:ext>
              </a:extLst>
            </p:cNvPr>
            <p:cNvSpPr/>
            <p:nvPr/>
          </p:nvSpPr>
          <p:spPr>
            <a:xfrm flipV="1">
              <a:off x="1873313" y="4523373"/>
              <a:ext cx="261852" cy="22777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5" name="Ellipse 864">
              <a:extLst>
                <a:ext uri="{FF2B5EF4-FFF2-40B4-BE49-F238E27FC236}">
                  <a16:creationId xmlns:a16="http://schemas.microsoft.com/office/drawing/2014/main" id="{168E1E38-8042-4806-845C-35ECA653B576}"/>
                </a:ext>
              </a:extLst>
            </p:cNvPr>
            <p:cNvSpPr/>
            <p:nvPr/>
          </p:nvSpPr>
          <p:spPr>
            <a:xfrm flipH="1" flipV="1">
              <a:off x="1947167" y="5282722"/>
              <a:ext cx="134828" cy="11728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6" name="Ellipse 865">
              <a:extLst>
                <a:ext uri="{FF2B5EF4-FFF2-40B4-BE49-F238E27FC236}">
                  <a16:creationId xmlns:a16="http://schemas.microsoft.com/office/drawing/2014/main" id="{82A44F35-A9EF-4C83-90B1-07FCF412CC95}"/>
                </a:ext>
              </a:extLst>
            </p:cNvPr>
            <p:cNvSpPr/>
            <p:nvPr/>
          </p:nvSpPr>
          <p:spPr>
            <a:xfrm flipH="1" flipV="1">
              <a:off x="2082605" y="5435785"/>
              <a:ext cx="52560" cy="4572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38" name="Gruppieren 837">
            <a:extLst>
              <a:ext uri="{FF2B5EF4-FFF2-40B4-BE49-F238E27FC236}">
                <a16:creationId xmlns:a16="http://schemas.microsoft.com/office/drawing/2014/main" id="{A8150B7C-0F79-40BD-97BE-767AB94873AD}"/>
              </a:ext>
            </a:extLst>
          </p:cNvPr>
          <p:cNvGrpSpPr/>
          <p:nvPr/>
        </p:nvGrpSpPr>
        <p:grpSpPr>
          <a:xfrm>
            <a:off x="303945" y="5321533"/>
            <a:ext cx="856360" cy="1442727"/>
            <a:chOff x="1135687" y="906855"/>
            <a:chExt cx="1335219" cy="224946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839" name="Gruppieren 838">
              <a:extLst>
                <a:ext uri="{FF2B5EF4-FFF2-40B4-BE49-F238E27FC236}">
                  <a16:creationId xmlns:a16="http://schemas.microsoft.com/office/drawing/2014/main" id="{99E38B54-C300-4A88-B327-3CC49C265657}"/>
                </a:ext>
              </a:extLst>
            </p:cNvPr>
            <p:cNvGrpSpPr/>
            <p:nvPr/>
          </p:nvGrpSpPr>
          <p:grpSpPr>
            <a:xfrm>
              <a:off x="1135687" y="1073150"/>
              <a:ext cx="1335219" cy="1948875"/>
              <a:chOff x="1135687" y="1073150"/>
              <a:chExt cx="1335219" cy="1948875"/>
            </a:xfrm>
          </p:grpSpPr>
          <p:sp>
            <p:nvSpPr>
              <p:cNvPr id="847" name="Ellipse 846">
                <a:extLst>
                  <a:ext uri="{FF2B5EF4-FFF2-40B4-BE49-F238E27FC236}">
                    <a16:creationId xmlns:a16="http://schemas.microsoft.com/office/drawing/2014/main" id="{9C462E14-8DA1-4086-8704-A1AA017D6B51}"/>
                  </a:ext>
                </a:extLst>
              </p:cNvPr>
              <p:cNvSpPr/>
              <p:nvPr/>
            </p:nvSpPr>
            <p:spPr>
              <a:xfrm>
                <a:off x="1135689" y="1073150"/>
                <a:ext cx="1335215" cy="2349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48" name="Ellipse 847">
                <a:extLst>
                  <a:ext uri="{FF2B5EF4-FFF2-40B4-BE49-F238E27FC236}">
                    <a16:creationId xmlns:a16="http://schemas.microsoft.com/office/drawing/2014/main" id="{354E3620-1F92-4EBB-93DB-63187048CAE2}"/>
                  </a:ext>
                </a:extLst>
              </p:cNvPr>
              <p:cNvSpPr/>
              <p:nvPr/>
            </p:nvSpPr>
            <p:spPr>
              <a:xfrm>
                <a:off x="1135691" y="2459807"/>
                <a:ext cx="1335215" cy="56221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49" name="Gleichschenkliges Dreieck 3">
                <a:extLst>
                  <a:ext uri="{FF2B5EF4-FFF2-40B4-BE49-F238E27FC236}">
                    <a16:creationId xmlns:a16="http://schemas.microsoft.com/office/drawing/2014/main" id="{807389FC-0EF9-4103-9877-35E170B6CE05}"/>
                  </a:ext>
                </a:extLst>
              </p:cNvPr>
              <p:cNvSpPr/>
              <p:nvPr/>
            </p:nvSpPr>
            <p:spPr>
              <a:xfrm>
                <a:off x="1135691" y="2025652"/>
                <a:ext cx="1335215" cy="708268"/>
              </a:xfrm>
              <a:custGeom>
                <a:avLst/>
                <a:gdLst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1335215 w 1335215"/>
                  <a:gd name="connsiteY2" fmla="*/ 724143 h 724143"/>
                  <a:gd name="connsiteX3" fmla="*/ 0 w 1335215"/>
                  <a:gd name="connsiteY3" fmla="*/ 724143 h 724143"/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765132 w 1335215"/>
                  <a:gd name="connsiteY2" fmla="*/ 19050 h 724143"/>
                  <a:gd name="connsiteX3" fmla="*/ 1335215 w 1335215"/>
                  <a:gd name="connsiteY3" fmla="*/ 724143 h 724143"/>
                  <a:gd name="connsiteX4" fmla="*/ 0 w 1335215"/>
                  <a:gd name="connsiteY4" fmla="*/ 724143 h 724143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765132 w 1335215"/>
                  <a:gd name="connsiteY2" fmla="*/ 158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08268 h 708268"/>
                  <a:gd name="connsiteX1" fmla="*/ 604108 w 1335215"/>
                  <a:gd name="connsiteY1" fmla="*/ 0 h 708268"/>
                  <a:gd name="connsiteX2" fmla="*/ 854032 w 1335215"/>
                  <a:gd name="connsiteY2" fmla="*/ 15875 h 708268"/>
                  <a:gd name="connsiteX3" fmla="*/ 1335215 w 1335215"/>
                  <a:gd name="connsiteY3" fmla="*/ 708268 h 708268"/>
                  <a:gd name="connsiteX4" fmla="*/ 0 w 1335215"/>
                  <a:gd name="connsiteY4" fmla="*/ 708268 h 708268"/>
                  <a:gd name="connsiteX0" fmla="*/ 0 w 1335215"/>
                  <a:gd name="connsiteY0" fmla="*/ 708268 h 708268"/>
                  <a:gd name="connsiteX1" fmla="*/ 604108 w 1335215"/>
                  <a:gd name="connsiteY1" fmla="*/ 0 h 708268"/>
                  <a:gd name="connsiteX2" fmla="*/ 771482 w 1335215"/>
                  <a:gd name="connsiteY2" fmla="*/ 19050 h 708268"/>
                  <a:gd name="connsiteX3" fmla="*/ 1335215 w 1335215"/>
                  <a:gd name="connsiteY3" fmla="*/ 708268 h 708268"/>
                  <a:gd name="connsiteX4" fmla="*/ 0 w 1335215"/>
                  <a:gd name="connsiteY4" fmla="*/ 708268 h 708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215" h="708268">
                    <a:moveTo>
                      <a:pt x="0" y="708268"/>
                    </a:moveTo>
                    <a:cubicBezTo>
                      <a:pt x="83894" y="382220"/>
                      <a:pt x="202714" y="218098"/>
                      <a:pt x="604108" y="0"/>
                    </a:cubicBezTo>
                    <a:cubicBezTo>
                      <a:pt x="639791" y="37042"/>
                      <a:pt x="735799" y="-17992"/>
                      <a:pt x="771482" y="19050"/>
                    </a:cubicBezTo>
                    <a:cubicBezTo>
                      <a:pt x="1252551" y="310173"/>
                      <a:pt x="1231971" y="382220"/>
                      <a:pt x="1335215" y="708268"/>
                    </a:cubicBezTo>
                    <a:lnTo>
                      <a:pt x="0" y="70826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50" name="Gleichschenkliges Dreieck 3">
                <a:extLst>
                  <a:ext uri="{FF2B5EF4-FFF2-40B4-BE49-F238E27FC236}">
                    <a16:creationId xmlns:a16="http://schemas.microsoft.com/office/drawing/2014/main" id="{58A5244B-C70B-4792-9DF4-A99E318441E1}"/>
                  </a:ext>
                </a:extLst>
              </p:cNvPr>
              <p:cNvSpPr/>
              <p:nvPr/>
            </p:nvSpPr>
            <p:spPr>
              <a:xfrm rot="10800000">
                <a:off x="1135687" y="1165224"/>
                <a:ext cx="1335215" cy="925057"/>
              </a:xfrm>
              <a:custGeom>
                <a:avLst/>
                <a:gdLst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1335215 w 1335215"/>
                  <a:gd name="connsiteY2" fmla="*/ 724143 h 724143"/>
                  <a:gd name="connsiteX3" fmla="*/ 0 w 1335215"/>
                  <a:gd name="connsiteY3" fmla="*/ 724143 h 724143"/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765132 w 1335215"/>
                  <a:gd name="connsiteY2" fmla="*/ 19050 h 724143"/>
                  <a:gd name="connsiteX3" fmla="*/ 1335215 w 1335215"/>
                  <a:gd name="connsiteY3" fmla="*/ 724143 h 724143"/>
                  <a:gd name="connsiteX4" fmla="*/ 0 w 1335215"/>
                  <a:gd name="connsiteY4" fmla="*/ 724143 h 724143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765132 w 1335215"/>
                  <a:gd name="connsiteY2" fmla="*/ 158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774657 w 1335215"/>
                  <a:gd name="connsiteY2" fmla="*/ 3492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05093 h 705093"/>
                  <a:gd name="connsiteX1" fmla="*/ 569183 w 1335215"/>
                  <a:gd name="connsiteY1" fmla="*/ 0 h 705093"/>
                  <a:gd name="connsiteX2" fmla="*/ 774657 w 1335215"/>
                  <a:gd name="connsiteY2" fmla="*/ 19050 h 705093"/>
                  <a:gd name="connsiteX3" fmla="*/ 1335215 w 1335215"/>
                  <a:gd name="connsiteY3" fmla="*/ 705093 h 705093"/>
                  <a:gd name="connsiteX4" fmla="*/ 0 w 1335215"/>
                  <a:gd name="connsiteY4" fmla="*/ 705093 h 705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215" h="705093">
                    <a:moveTo>
                      <a:pt x="0" y="705093"/>
                    </a:moveTo>
                    <a:cubicBezTo>
                      <a:pt x="121994" y="410795"/>
                      <a:pt x="167789" y="218098"/>
                      <a:pt x="569183" y="0"/>
                    </a:cubicBezTo>
                    <a:cubicBezTo>
                      <a:pt x="604866" y="37042"/>
                      <a:pt x="738974" y="-17992"/>
                      <a:pt x="774657" y="19050"/>
                    </a:cubicBezTo>
                    <a:cubicBezTo>
                      <a:pt x="1255726" y="310173"/>
                      <a:pt x="1244671" y="426670"/>
                      <a:pt x="1335215" y="705093"/>
                    </a:cubicBezTo>
                    <a:lnTo>
                      <a:pt x="0" y="70509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40" name="Träne 11">
              <a:extLst>
                <a:ext uri="{FF2B5EF4-FFF2-40B4-BE49-F238E27FC236}">
                  <a16:creationId xmlns:a16="http://schemas.microsoft.com/office/drawing/2014/main" id="{D258A753-865C-4CA2-ABB6-6A2D5F223EF7}"/>
                </a:ext>
              </a:extLst>
            </p:cNvPr>
            <p:cNvSpPr/>
            <p:nvPr/>
          </p:nvSpPr>
          <p:spPr>
            <a:xfrm rot="18830667">
              <a:off x="1296922" y="2123603"/>
              <a:ext cx="1023836" cy="1041606"/>
            </a:xfrm>
            <a:custGeom>
              <a:avLst/>
              <a:gdLst>
                <a:gd name="connsiteX0" fmla="*/ 0 w 779044"/>
                <a:gd name="connsiteY0" fmla="*/ 389522 h 779044"/>
                <a:gd name="connsiteX1" fmla="*/ 389522 w 779044"/>
                <a:gd name="connsiteY1" fmla="*/ 0 h 779044"/>
                <a:gd name="connsiteX2" fmla="*/ 779044 w 779044"/>
                <a:gd name="connsiteY2" fmla="*/ 0 h 779044"/>
                <a:gd name="connsiteX3" fmla="*/ 779044 w 779044"/>
                <a:gd name="connsiteY3" fmla="*/ 389522 h 779044"/>
                <a:gd name="connsiteX4" fmla="*/ 389522 w 779044"/>
                <a:gd name="connsiteY4" fmla="*/ 779044 h 779044"/>
                <a:gd name="connsiteX5" fmla="*/ 0 w 779044"/>
                <a:gd name="connsiteY5" fmla="*/ 389522 h 779044"/>
                <a:gd name="connsiteX0" fmla="*/ 0 w 949687"/>
                <a:gd name="connsiteY0" fmla="*/ 170844 h 788158"/>
                <a:gd name="connsiteX1" fmla="*/ 560165 w 949687"/>
                <a:gd name="connsiteY1" fmla="*/ 4824 h 788158"/>
                <a:gd name="connsiteX2" fmla="*/ 949687 w 949687"/>
                <a:gd name="connsiteY2" fmla="*/ 4824 h 788158"/>
                <a:gd name="connsiteX3" fmla="*/ 949687 w 949687"/>
                <a:gd name="connsiteY3" fmla="*/ 394346 h 788158"/>
                <a:gd name="connsiteX4" fmla="*/ 560165 w 949687"/>
                <a:gd name="connsiteY4" fmla="*/ 783868 h 788158"/>
                <a:gd name="connsiteX5" fmla="*/ 0 w 949687"/>
                <a:gd name="connsiteY5" fmla="*/ 170844 h 788158"/>
                <a:gd name="connsiteX0" fmla="*/ 2479 w 952166"/>
                <a:gd name="connsiteY0" fmla="*/ 166020 h 965594"/>
                <a:gd name="connsiteX1" fmla="*/ 562644 w 952166"/>
                <a:gd name="connsiteY1" fmla="*/ 0 h 965594"/>
                <a:gd name="connsiteX2" fmla="*/ 952166 w 952166"/>
                <a:gd name="connsiteY2" fmla="*/ 0 h 965594"/>
                <a:gd name="connsiteX3" fmla="*/ 952166 w 952166"/>
                <a:gd name="connsiteY3" fmla="*/ 389522 h 965594"/>
                <a:gd name="connsiteX4" fmla="*/ 783483 w 952166"/>
                <a:gd name="connsiteY4" fmla="*/ 963140 h 965594"/>
                <a:gd name="connsiteX5" fmla="*/ 2479 w 952166"/>
                <a:gd name="connsiteY5" fmla="*/ 166020 h 965594"/>
                <a:gd name="connsiteX0" fmla="*/ 6949 w 956636"/>
                <a:gd name="connsiteY0" fmla="*/ 166020 h 971570"/>
                <a:gd name="connsiteX1" fmla="*/ 567114 w 956636"/>
                <a:gd name="connsiteY1" fmla="*/ 0 h 971570"/>
                <a:gd name="connsiteX2" fmla="*/ 956636 w 956636"/>
                <a:gd name="connsiteY2" fmla="*/ 0 h 971570"/>
                <a:gd name="connsiteX3" fmla="*/ 956636 w 956636"/>
                <a:gd name="connsiteY3" fmla="*/ 389522 h 971570"/>
                <a:gd name="connsiteX4" fmla="*/ 787953 w 956636"/>
                <a:gd name="connsiteY4" fmla="*/ 963140 h 971570"/>
                <a:gd name="connsiteX5" fmla="*/ 288037 w 956636"/>
                <a:gd name="connsiteY5" fmla="*/ 692929 h 971570"/>
                <a:gd name="connsiteX6" fmla="*/ 6949 w 956636"/>
                <a:gd name="connsiteY6" fmla="*/ 166020 h 971570"/>
                <a:gd name="connsiteX0" fmla="*/ 3952 w 953639"/>
                <a:gd name="connsiteY0" fmla="*/ 239476 h 1045026"/>
                <a:gd name="connsiteX1" fmla="*/ 484759 w 953639"/>
                <a:gd name="connsiteY1" fmla="*/ 0 h 1045026"/>
                <a:gd name="connsiteX2" fmla="*/ 953639 w 953639"/>
                <a:gd name="connsiteY2" fmla="*/ 73456 h 1045026"/>
                <a:gd name="connsiteX3" fmla="*/ 953639 w 953639"/>
                <a:gd name="connsiteY3" fmla="*/ 462978 h 1045026"/>
                <a:gd name="connsiteX4" fmla="*/ 784956 w 953639"/>
                <a:gd name="connsiteY4" fmla="*/ 1036596 h 1045026"/>
                <a:gd name="connsiteX5" fmla="*/ 285040 w 953639"/>
                <a:gd name="connsiteY5" fmla="*/ 766385 h 1045026"/>
                <a:gd name="connsiteX6" fmla="*/ 3952 w 953639"/>
                <a:gd name="connsiteY6" fmla="*/ 239476 h 1045026"/>
                <a:gd name="connsiteX0" fmla="*/ 3952 w 1023836"/>
                <a:gd name="connsiteY0" fmla="*/ 239476 h 1041606"/>
                <a:gd name="connsiteX1" fmla="*/ 484759 w 1023836"/>
                <a:gd name="connsiteY1" fmla="*/ 0 h 1041606"/>
                <a:gd name="connsiteX2" fmla="*/ 953639 w 1023836"/>
                <a:gd name="connsiteY2" fmla="*/ 73456 h 1041606"/>
                <a:gd name="connsiteX3" fmla="*/ 1023836 w 1023836"/>
                <a:gd name="connsiteY3" fmla="*/ 545232 h 1041606"/>
                <a:gd name="connsiteX4" fmla="*/ 784956 w 1023836"/>
                <a:gd name="connsiteY4" fmla="*/ 1036596 h 1041606"/>
                <a:gd name="connsiteX5" fmla="*/ 285040 w 1023836"/>
                <a:gd name="connsiteY5" fmla="*/ 766385 h 1041606"/>
                <a:gd name="connsiteX6" fmla="*/ 3952 w 1023836"/>
                <a:gd name="connsiteY6" fmla="*/ 239476 h 1041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836" h="1041606">
                  <a:moveTo>
                    <a:pt x="3952" y="239476"/>
                  </a:moveTo>
                  <a:cubicBezTo>
                    <a:pt x="37238" y="111745"/>
                    <a:pt x="269632" y="0"/>
                    <a:pt x="484759" y="0"/>
                  </a:cubicBezTo>
                  <a:lnTo>
                    <a:pt x="953639" y="73456"/>
                  </a:lnTo>
                  <a:lnTo>
                    <a:pt x="1023836" y="545232"/>
                  </a:lnTo>
                  <a:cubicBezTo>
                    <a:pt x="1023836" y="760359"/>
                    <a:pt x="908089" y="999737"/>
                    <a:pt x="784956" y="1036596"/>
                  </a:cubicBezTo>
                  <a:cubicBezTo>
                    <a:pt x="661823" y="1073455"/>
                    <a:pt x="415207" y="899238"/>
                    <a:pt x="285040" y="766385"/>
                  </a:cubicBezTo>
                  <a:cubicBezTo>
                    <a:pt x="154873" y="633532"/>
                    <a:pt x="-29334" y="367207"/>
                    <a:pt x="3952" y="239476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1" name="Träne 11">
              <a:extLst>
                <a:ext uri="{FF2B5EF4-FFF2-40B4-BE49-F238E27FC236}">
                  <a16:creationId xmlns:a16="http://schemas.microsoft.com/office/drawing/2014/main" id="{E4CF4E05-65D7-4B04-AA0E-E2F61FA51445}"/>
                </a:ext>
              </a:extLst>
            </p:cNvPr>
            <p:cNvSpPr/>
            <p:nvPr/>
          </p:nvSpPr>
          <p:spPr>
            <a:xfrm rot="2769333" flipV="1">
              <a:off x="1287335" y="908655"/>
              <a:ext cx="1030588" cy="1026988"/>
            </a:xfrm>
            <a:custGeom>
              <a:avLst/>
              <a:gdLst>
                <a:gd name="connsiteX0" fmla="*/ 0 w 779044"/>
                <a:gd name="connsiteY0" fmla="*/ 389522 h 779044"/>
                <a:gd name="connsiteX1" fmla="*/ 389522 w 779044"/>
                <a:gd name="connsiteY1" fmla="*/ 0 h 779044"/>
                <a:gd name="connsiteX2" fmla="*/ 779044 w 779044"/>
                <a:gd name="connsiteY2" fmla="*/ 0 h 779044"/>
                <a:gd name="connsiteX3" fmla="*/ 779044 w 779044"/>
                <a:gd name="connsiteY3" fmla="*/ 389522 h 779044"/>
                <a:gd name="connsiteX4" fmla="*/ 389522 w 779044"/>
                <a:gd name="connsiteY4" fmla="*/ 779044 h 779044"/>
                <a:gd name="connsiteX5" fmla="*/ 0 w 779044"/>
                <a:gd name="connsiteY5" fmla="*/ 389522 h 779044"/>
                <a:gd name="connsiteX0" fmla="*/ 0 w 949687"/>
                <a:gd name="connsiteY0" fmla="*/ 170844 h 788158"/>
                <a:gd name="connsiteX1" fmla="*/ 560165 w 949687"/>
                <a:gd name="connsiteY1" fmla="*/ 4824 h 788158"/>
                <a:gd name="connsiteX2" fmla="*/ 949687 w 949687"/>
                <a:gd name="connsiteY2" fmla="*/ 4824 h 788158"/>
                <a:gd name="connsiteX3" fmla="*/ 949687 w 949687"/>
                <a:gd name="connsiteY3" fmla="*/ 394346 h 788158"/>
                <a:gd name="connsiteX4" fmla="*/ 560165 w 949687"/>
                <a:gd name="connsiteY4" fmla="*/ 783868 h 788158"/>
                <a:gd name="connsiteX5" fmla="*/ 0 w 949687"/>
                <a:gd name="connsiteY5" fmla="*/ 170844 h 788158"/>
                <a:gd name="connsiteX0" fmla="*/ 2479 w 952166"/>
                <a:gd name="connsiteY0" fmla="*/ 166020 h 965594"/>
                <a:gd name="connsiteX1" fmla="*/ 562644 w 952166"/>
                <a:gd name="connsiteY1" fmla="*/ 0 h 965594"/>
                <a:gd name="connsiteX2" fmla="*/ 952166 w 952166"/>
                <a:gd name="connsiteY2" fmla="*/ 0 h 965594"/>
                <a:gd name="connsiteX3" fmla="*/ 952166 w 952166"/>
                <a:gd name="connsiteY3" fmla="*/ 389522 h 965594"/>
                <a:gd name="connsiteX4" fmla="*/ 783483 w 952166"/>
                <a:gd name="connsiteY4" fmla="*/ 963140 h 965594"/>
                <a:gd name="connsiteX5" fmla="*/ 2479 w 952166"/>
                <a:gd name="connsiteY5" fmla="*/ 166020 h 965594"/>
                <a:gd name="connsiteX0" fmla="*/ 6949 w 956636"/>
                <a:gd name="connsiteY0" fmla="*/ 166020 h 971570"/>
                <a:gd name="connsiteX1" fmla="*/ 567114 w 956636"/>
                <a:gd name="connsiteY1" fmla="*/ 0 h 971570"/>
                <a:gd name="connsiteX2" fmla="*/ 956636 w 956636"/>
                <a:gd name="connsiteY2" fmla="*/ 0 h 971570"/>
                <a:gd name="connsiteX3" fmla="*/ 956636 w 956636"/>
                <a:gd name="connsiteY3" fmla="*/ 389522 h 971570"/>
                <a:gd name="connsiteX4" fmla="*/ 787953 w 956636"/>
                <a:gd name="connsiteY4" fmla="*/ 963140 h 971570"/>
                <a:gd name="connsiteX5" fmla="*/ 288037 w 956636"/>
                <a:gd name="connsiteY5" fmla="*/ 692929 h 971570"/>
                <a:gd name="connsiteX6" fmla="*/ 6949 w 956636"/>
                <a:gd name="connsiteY6" fmla="*/ 166020 h 971570"/>
                <a:gd name="connsiteX0" fmla="*/ 3952 w 953639"/>
                <a:gd name="connsiteY0" fmla="*/ 239476 h 1045026"/>
                <a:gd name="connsiteX1" fmla="*/ 484759 w 953639"/>
                <a:gd name="connsiteY1" fmla="*/ 0 h 1045026"/>
                <a:gd name="connsiteX2" fmla="*/ 953639 w 953639"/>
                <a:gd name="connsiteY2" fmla="*/ 73456 h 1045026"/>
                <a:gd name="connsiteX3" fmla="*/ 953639 w 953639"/>
                <a:gd name="connsiteY3" fmla="*/ 462978 h 1045026"/>
                <a:gd name="connsiteX4" fmla="*/ 784956 w 953639"/>
                <a:gd name="connsiteY4" fmla="*/ 1036596 h 1045026"/>
                <a:gd name="connsiteX5" fmla="*/ 285040 w 953639"/>
                <a:gd name="connsiteY5" fmla="*/ 766385 h 1045026"/>
                <a:gd name="connsiteX6" fmla="*/ 3952 w 953639"/>
                <a:gd name="connsiteY6" fmla="*/ 239476 h 1045026"/>
                <a:gd name="connsiteX0" fmla="*/ 3952 w 1023836"/>
                <a:gd name="connsiteY0" fmla="*/ 239476 h 1041606"/>
                <a:gd name="connsiteX1" fmla="*/ 484759 w 1023836"/>
                <a:gd name="connsiteY1" fmla="*/ 0 h 1041606"/>
                <a:gd name="connsiteX2" fmla="*/ 953639 w 1023836"/>
                <a:gd name="connsiteY2" fmla="*/ 73456 h 1041606"/>
                <a:gd name="connsiteX3" fmla="*/ 1023836 w 1023836"/>
                <a:gd name="connsiteY3" fmla="*/ 545232 h 1041606"/>
                <a:gd name="connsiteX4" fmla="*/ 784956 w 1023836"/>
                <a:gd name="connsiteY4" fmla="*/ 1036596 h 1041606"/>
                <a:gd name="connsiteX5" fmla="*/ 285040 w 1023836"/>
                <a:gd name="connsiteY5" fmla="*/ 766385 h 1041606"/>
                <a:gd name="connsiteX6" fmla="*/ 3952 w 1023836"/>
                <a:gd name="connsiteY6" fmla="*/ 239476 h 1041606"/>
                <a:gd name="connsiteX0" fmla="*/ 8100 w 1027984"/>
                <a:gd name="connsiteY0" fmla="*/ 239476 h 1041533"/>
                <a:gd name="connsiteX1" fmla="*/ 488907 w 1027984"/>
                <a:gd name="connsiteY1" fmla="*/ 0 h 1041533"/>
                <a:gd name="connsiteX2" fmla="*/ 957787 w 1027984"/>
                <a:gd name="connsiteY2" fmla="*/ 73456 h 1041533"/>
                <a:gd name="connsiteX3" fmla="*/ 1027984 w 1027984"/>
                <a:gd name="connsiteY3" fmla="*/ 545232 h 1041533"/>
                <a:gd name="connsiteX4" fmla="*/ 789104 w 1027984"/>
                <a:gd name="connsiteY4" fmla="*/ 1036596 h 1041533"/>
                <a:gd name="connsiteX5" fmla="*/ 231093 w 1027984"/>
                <a:gd name="connsiteY5" fmla="*/ 765214 h 1041533"/>
                <a:gd name="connsiteX6" fmla="*/ 8100 w 1027984"/>
                <a:gd name="connsiteY6" fmla="*/ 239476 h 1041533"/>
                <a:gd name="connsiteX0" fmla="*/ 4856 w 1141710"/>
                <a:gd name="connsiteY0" fmla="*/ 275862 h 1041533"/>
                <a:gd name="connsiteX1" fmla="*/ 602633 w 1141710"/>
                <a:gd name="connsiteY1" fmla="*/ 0 h 1041533"/>
                <a:gd name="connsiteX2" fmla="*/ 1071513 w 1141710"/>
                <a:gd name="connsiteY2" fmla="*/ 73456 h 1041533"/>
                <a:gd name="connsiteX3" fmla="*/ 1141710 w 1141710"/>
                <a:gd name="connsiteY3" fmla="*/ 545232 h 1041533"/>
                <a:gd name="connsiteX4" fmla="*/ 902830 w 1141710"/>
                <a:gd name="connsiteY4" fmla="*/ 1036596 h 1041533"/>
                <a:gd name="connsiteX5" fmla="*/ 344819 w 1141710"/>
                <a:gd name="connsiteY5" fmla="*/ 765214 h 1041533"/>
                <a:gd name="connsiteX6" fmla="*/ 4856 w 1141710"/>
                <a:gd name="connsiteY6" fmla="*/ 275862 h 1041533"/>
                <a:gd name="connsiteX0" fmla="*/ 4856 w 1141710"/>
                <a:gd name="connsiteY0" fmla="*/ 275862 h 1131132"/>
                <a:gd name="connsiteX1" fmla="*/ 602633 w 1141710"/>
                <a:gd name="connsiteY1" fmla="*/ 0 h 1131132"/>
                <a:gd name="connsiteX2" fmla="*/ 1071513 w 1141710"/>
                <a:gd name="connsiteY2" fmla="*/ 73456 h 1131132"/>
                <a:gd name="connsiteX3" fmla="*/ 1141710 w 1141710"/>
                <a:gd name="connsiteY3" fmla="*/ 545232 h 1131132"/>
                <a:gd name="connsiteX4" fmla="*/ 857404 w 1141710"/>
                <a:gd name="connsiteY4" fmla="*/ 1127701 h 1131132"/>
                <a:gd name="connsiteX5" fmla="*/ 344819 w 1141710"/>
                <a:gd name="connsiteY5" fmla="*/ 765214 h 1131132"/>
                <a:gd name="connsiteX6" fmla="*/ 4856 w 1141710"/>
                <a:gd name="connsiteY6" fmla="*/ 275862 h 1131132"/>
                <a:gd name="connsiteX0" fmla="*/ 4856 w 1150144"/>
                <a:gd name="connsiteY0" fmla="*/ 275862 h 1131132"/>
                <a:gd name="connsiteX1" fmla="*/ 602633 w 1150144"/>
                <a:gd name="connsiteY1" fmla="*/ 0 h 1131132"/>
                <a:gd name="connsiteX2" fmla="*/ 1150144 w 1150144"/>
                <a:gd name="connsiteY2" fmla="*/ 16924 h 1131132"/>
                <a:gd name="connsiteX3" fmla="*/ 1141710 w 1150144"/>
                <a:gd name="connsiteY3" fmla="*/ 545232 h 1131132"/>
                <a:gd name="connsiteX4" fmla="*/ 857404 w 1150144"/>
                <a:gd name="connsiteY4" fmla="*/ 1127701 h 1131132"/>
                <a:gd name="connsiteX5" fmla="*/ 344819 w 1150144"/>
                <a:gd name="connsiteY5" fmla="*/ 765214 h 1131132"/>
                <a:gd name="connsiteX6" fmla="*/ 4856 w 1150144"/>
                <a:gd name="connsiteY6" fmla="*/ 275862 h 1131132"/>
                <a:gd name="connsiteX0" fmla="*/ 5624 w 1111401"/>
                <a:gd name="connsiteY0" fmla="*/ 237913 h 1131132"/>
                <a:gd name="connsiteX1" fmla="*/ 563890 w 1111401"/>
                <a:gd name="connsiteY1" fmla="*/ 0 h 1131132"/>
                <a:gd name="connsiteX2" fmla="*/ 1111401 w 1111401"/>
                <a:gd name="connsiteY2" fmla="*/ 16924 h 1131132"/>
                <a:gd name="connsiteX3" fmla="*/ 1102967 w 1111401"/>
                <a:gd name="connsiteY3" fmla="*/ 545232 h 1131132"/>
                <a:gd name="connsiteX4" fmla="*/ 818661 w 1111401"/>
                <a:gd name="connsiteY4" fmla="*/ 1127701 h 1131132"/>
                <a:gd name="connsiteX5" fmla="*/ 306076 w 1111401"/>
                <a:gd name="connsiteY5" fmla="*/ 765214 h 1131132"/>
                <a:gd name="connsiteX6" fmla="*/ 5624 w 1111401"/>
                <a:gd name="connsiteY6" fmla="*/ 237913 h 1131132"/>
                <a:gd name="connsiteX0" fmla="*/ 5624 w 1111401"/>
                <a:gd name="connsiteY0" fmla="*/ 237913 h 1098743"/>
                <a:gd name="connsiteX1" fmla="*/ 563890 w 1111401"/>
                <a:gd name="connsiteY1" fmla="*/ 0 h 1098743"/>
                <a:gd name="connsiteX2" fmla="*/ 1111401 w 1111401"/>
                <a:gd name="connsiteY2" fmla="*/ 16924 h 1098743"/>
                <a:gd name="connsiteX3" fmla="*/ 1102967 w 1111401"/>
                <a:gd name="connsiteY3" fmla="*/ 545232 h 1098743"/>
                <a:gd name="connsiteX4" fmla="*/ 872598 w 1111401"/>
                <a:gd name="connsiteY4" fmla="*/ 1094887 h 1098743"/>
                <a:gd name="connsiteX5" fmla="*/ 306076 w 1111401"/>
                <a:gd name="connsiteY5" fmla="*/ 765214 h 1098743"/>
                <a:gd name="connsiteX6" fmla="*/ 5624 w 1111401"/>
                <a:gd name="connsiteY6" fmla="*/ 237913 h 1098743"/>
                <a:gd name="connsiteX0" fmla="*/ 5624 w 1111401"/>
                <a:gd name="connsiteY0" fmla="*/ 237913 h 1107519"/>
                <a:gd name="connsiteX1" fmla="*/ 563890 w 1111401"/>
                <a:gd name="connsiteY1" fmla="*/ 0 h 1107519"/>
                <a:gd name="connsiteX2" fmla="*/ 1111401 w 1111401"/>
                <a:gd name="connsiteY2" fmla="*/ 16924 h 1107519"/>
                <a:gd name="connsiteX3" fmla="*/ 1102967 w 1111401"/>
                <a:gd name="connsiteY3" fmla="*/ 545232 h 1107519"/>
                <a:gd name="connsiteX4" fmla="*/ 833673 w 1111401"/>
                <a:gd name="connsiteY4" fmla="*/ 1103788 h 1107519"/>
                <a:gd name="connsiteX5" fmla="*/ 306076 w 1111401"/>
                <a:gd name="connsiteY5" fmla="*/ 765214 h 1107519"/>
                <a:gd name="connsiteX6" fmla="*/ 5624 w 1111401"/>
                <a:gd name="connsiteY6" fmla="*/ 237913 h 1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1401" h="1107519">
                  <a:moveTo>
                    <a:pt x="5624" y="237913"/>
                  </a:moveTo>
                  <a:cubicBezTo>
                    <a:pt x="48593" y="110377"/>
                    <a:pt x="348763" y="0"/>
                    <a:pt x="563890" y="0"/>
                  </a:cubicBezTo>
                  <a:lnTo>
                    <a:pt x="1111401" y="16924"/>
                  </a:lnTo>
                  <a:lnTo>
                    <a:pt x="1102967" y="545232"/>
                  </a:lnTo>
                  <a:cubicBezTo>
                    <a:pt x="1102967" y="760359"/>
                    <a:pt x="966488" y="1067124"/>
                    <a:pt x="833673" y="1103788"/>
                  </a:cubicBezTo>
                  <a:cubicBezTo>
                    <a:pt x="700858" y="1140452"/>
                    <a:pt x="436243" y="898067"/>
                    <a:pt x="306076" y="765214"/>
                  </a:cubicBezTo>
                  <a:cubicBezTo>
                    <a:pt x="175909" y="632361"/>
                    <a:pt x="-37345" y="365449"/>
                    <a:pt x="5624" y="237913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2" name="Freihandform: Form 841">
              <a:extLst>
                <a:ext uri="{FF2B5EF4-FFF2-40B4-BE49-F238E27FC236}">
                  <a16:creationId xmlns:a16="http://schemas.microsoft.com/office/drawing/2014/main" id="{2ACE32A3-B83D-4686-AB1E-0EF25C85840A}"/>
                </a:ext>
              </a:extLst>
            </p:cNvPr>
            <p:cNvSpPr/>
            <p:nvPr/>
          </p:nvSpPr>
          <p:spPr>
            <a:xfrm>
              <a:off x="1482725" y="1787525"/>
              <a:ext cx="644525" cy="466725"/>
            </a:xfrm>
            <a:custGeom>
              <a:avLst/>
              <a:gdLst>
                <a:gd name="connsiteX0" fmla="*/ 0 w 644525"/>
                <a:gd name="connsiteY0" fmla="*/ 9525 h 466725"/>
                <a:gd name="connsiteX1" fmla="*/ 273050 w 644525"/>
                <a:gd name="connsiteY1" fmla="*/ 269875 h 466725"/>
                <a:gd name="connsiteX2" fmla="*/ 304800 w 644525"/>
                <a:gd name="connsiteY2" fmla="*/ 466725 h 466725"/>
                <a:gd name="connsiteX3" fmla="*/ 352425 w 644525"/>
                <a:gd name="connsiteY3" fmla="*/ 257175 h 466725"/>
                <a:gd name="connsiteX4" fmla="*/ 644525 w 644525"/>
                <a:gd name="connsiteY4" fmla="*/ 0 h 466725"/>
                <a:gd name="connsiteX5" fmla="*/ 0 w 644525"/>
                <a:gd name="connsiteY5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73050 w 644525"/>
                <a:gd name="connsiteY2" fmla="*/ 269875 h 466725"/>
                <a:gd name="connsiteX3" fmla="*/ 304800 w 644525"/>
                <a:gd name="connsiteY3" fmla="*/ 466725 h 466725"/>
                <a:gd name="connsiteX4" fmla="*/ 352425 w 644525"/>
                <a:gd name="connsiteY4" fmla="*/ 257175 h 466725"/>
                <a:gd name="connsiteX5" fmla="*/ 644525 w 644525"/>
                <a:gd name="connsiteY5" fmla="*/ 0 h 466725"/>
                <a:gd name="connsiteX6" fmla="*/ 0 w 644525"/>
                <a:gd name="connsiteY6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73050 w 644525"/>
                <a:gd name="connsiteY2" fmla="*/ 269875 h 466725"/>
                <a:gd name="connsiteX3" fmla="*/ 304800 w 644525"/>
                <a:gd name="connsiteY3" fmla="*/ 466725 h 466725"/>
                <a:gd name="connsiteX4" fmla="*/ 352425 w 644525"/>
                <a:gd name="connsiteY4" fmla="*/ 257175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2425 w 644525"/>
                <a:gd name="connsiteY4" fmla="*/ 257175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8775 w 644525"/>
                <a:gd name="connsiteY4" fmla="*/ 215900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8775 w 644525"/>
                <a:gd name="connsiteY4" fmla="*/ 215900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8775 w 644525"/>
                <a:gd name="connsiteY4" fmla="*/ 215900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4525" h="466725">
                  <a:moveTo>
                    <a:pt x="0" y="9525"/>
                  </a:moveTo>
                  <a:cubicBezTo>
                    <a:pt x="45508" y="50800"/>
                    <a:pt x="103717" y="88900"/>
                    <a:pt x="149225" y="130175"/>
                  </a:cubicBezTo>
                  <a:lnTo>
                    <a:pt x="257175" y="209550"/>
                  </a:lnTo>
                  <a:cubicBezTo>
                    <a:pt x="273050" y="295275"/>
                    <a:pt x="298450" y="365125"/>
                    <a:pt x="304800" y="466725"/>
                  </a:cubicBezTo>
                  <a:cubicBezTo>
                    <a:pt x="310092" y="376767"/>
                    <a:pt x="340783" y="299508"/>
                    <a:pt x="358775" y="215900"/>
                  </a:cubicBezTo>
                  <a:cubicBezTo>
                    <a:pt x="403225" y="176742"/>
                    <a:pt x="428625" y="169333"/>
                    <a:pt x="473075" y="130175"/>
                  </a:cubicBezTo>
                  <a:lnTo>
                    <a:pt x="644525" y="0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3" name="Ellipse 842">
              <a:extLst>
                <a:ext uri="{FF2B5EF4-FFF2-40B4-BE49-F238E27FC236}">
                  <a16:creationId xmlns:a16="http://schemas.microsoft.com/office/drawing/2014/main" id="{F72E7846-CF84-42B7-9D9F-27B0DEAF9A99}"/>
                </a:ext>
              </a:extLst>
            </p:cNvPr>
            <p:cNvSpPr/>
            <p:nvPr/>
          </p:nvSpPr>
          <p:spPr>
            <a:xfrm>
              <a:off x="1482721" y="1715335"/>
              <a:ext cx="642930" cy="11121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4" name="Freihandform: Form 843">
              <a:extLst>
                <a:ext uri="{FF2B5EF4-FFF2-40B4-BE49-F238E27FC236}">
                  <a16:creationId xmlns:a16="http://schemas.microsoft.com/office/drawing/2014/main" id="{EA66B796-0C8A-4F6D-A6EC-955FEF1B5A8A}"/>
                </a:ext>
              </a:extLst>
            </p:cNvPr>
            <p:cNvSpPr/>
            <p:nvPr/>
          </p:nvSpPr>
          <p:spPr>
            <a:xfrm>
              <a:off x="1270001" y="2711450"/>
              <a:ext cx="1069975" cy="238125"/>
            </a:xfrm>
            <a:custGeom>
              <a:avLst/>
              <a:gdLst>
                <a:gd name="connsiteX0" fmla="*/ 0 w 1069975"/>
                <a:gd name="connsiteY0" fmla="*/ 0 h 238125"/>
                <a:gd name="connsiteX1" fmla="*/ 41275 w 1069975"/>
                <a:gd name="connsiteY1" fmla="*/ 120650 h 238125"/>
                <a:gd name="connsiteX2" fmla="*/ 276225 w 1069975"/>
                <a:gd name="connsiteY2" fmla="*/ 203200 h 238125"/>
                <a:gd name="connsiteX3" fmla="*/ 663575 w 1069975"/>
                <a:gd name="connsiteY3" fmla="*/ 238125 h 238125"/>
                <a:gd name="connsiteX4" fmla="*/ 984250 w 1069975"/>
                <a:gd name="connsiteY4" fmla="*/ 161925 h 238125"/>
                <a:gd name="connsiteX5" fmla="*/ 1069975 w 1069975"/>
                <a:gd name="connsiteY5" fmla="*/ 38100 h 238125"/>
                <a:gd name="connsiteX6" fmla="*/ 0 w 1069975"/>
                <a:gd name="connsiteY6" fmla="*/ 0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9975" h="238125">
                  <a:moveTo>
                    <a:pt x="0" y="0"/>
                  </a:moveTo>
                  <a:lnTo>
                    <a:pt x="41275" y="120650"/>
                  </a:lnTo>
                  <a:lnTo>
                    <a:pt x="276225" y="203200"/>
                  </a:lnTo>
                  <a:lnTo>
                    <a:pt x="663575" y="238125"/>
                  </a:lnTo>
                  <a:lnTo>
                    <a:pt x="984250" y="161925"/>
                  </a:lnTo>
                  <a:lnTo>
                    <a:pt x="1069975" y="38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5" name="Freihandform: Form 844">
              <a:extLst>
                <a:ext uri="{FF2B5EF4-FFF2-40B4-BE49-F238E27FC236}">
                  <a16:creationId xmlns:a16="http://schemas.microsoft.com/office/drawing/2014/main" id="{892753DD-B2F1-42AD-8BC2-9171062D2A19}"/>
                </a:ext>
              </a:extLst>
            </p:cNvPr>
            <p:cNvSpPr/>
            <p:nvPr/>
          </p:nvSpPr>
          <p:spPr>
            <a:xfrm>
              <a:off x="1269207" y="2087563"/>
              <a:ext cx="1047750" cy="777081"/>
            </a:xfrm>
            <a:custGeom>
              <a:avLst/>
              <a:gdLst>
                <a:gd name="connsiteX0" fmla="*/ 514350 w 1085850"/>
                <a:gd name="connsiteY0" fmla="*/ 0 h 504825"/>
                <a:gd name="connsiteX1" fmla="*/ 447675 w 1085850"/>
                <a:gd name="connsiteY1" fmla="*/ 230981 h 504825"/>
                <a:gd name="connsiteX2" fmla="*/ 278607 w 1085850"/>
                <a:gd name="connsiteY2" fmla="*/ 276225 h 504825"/>
                <a:gd name="connsiteX3" fmla="*/ 0 w 1085850"/>
                <a:gd name="connsiteY3" fmla="*/ 378619 h 504825"/>
                <a:gd name="connsiteX4" fmla="*/ 285750 w 1085850"/>
                <a:gd name="connsiteY4" fmla="*/ 461963 h 504825"/>
                <a:gd name="connsiteX5" fmla="*/ 464344 w 1085850"/>
                <a:gd name="connsiteY5" fmla="*/ 502444 h 504825"/>
                <a:gd name="connsiteX6" fmla="*/ 652463 w 1085850"/>
                <a:gd name="connsiteY6" fmla="*/ 504825 h 504825"/>
                <a:gd name="connsiteX7" fmla="*/ 776288 w 1085850"/>
                <a:gd name="connsiteY7" fmla="*/ 485775 h 504825"/>
                <a:gd name="connsiteX8" fmla="*/ 1085850 w 1085850"/>
                <a:gd name="connsiteY8" fmla="*/ 423863 h 504825"/>
                <a:gd name="connsiteX9" fmla="*/ 804863 w 1085850"/>
                <a:gd name="connsiteY9" fmla="*/ 302419 h 504825"/>
                <a:gd name="connsiteX10" fmla="*/ 616744 w 1085850"/>
                <a:gd name="connsiteY10" fmla="*/ 250031 h 504825"/>
                <a:gd name="connsiteX11" fmla="*/ 514350 w 1085850"/>
                <a:gd name="connsiteY11" fmla="*/ 0 h 504825"/>
                <a:gd name="connsiteX0" fmla="*/ 526257 w 1085850"/>
                <a:gd name="connsiteY0" fmla="*/ 0 h 509587"/>
                <a:gd name="connsiteX1" fmla="*/ 447675 w 1085850"/>
                <a:gd name="connsiteY1" fmla="*/ 235743 h 509587"/>
                <a:gd name="connsiteX2" fmla="*/ 278607 w 1085850"/>
                <a:gd name="connsiteY2" fmla="*/ 280987 h 509587"/>
                <a:gd name="connsiteX3" fmla="*/ 0 w 1085850"/>
                <a:gd name="connsiteY3" fmla="*/ 383381 h 509587"/>
                <a:gd name="connsiteX4" fmla="*/ 285750 w 1085850"/>
                <a:gd name="connsiteY4" fmla="*/ 46672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09587"/>
                <a:gd name="connsiteX1" fmla="*/ 447675 w 1085850"/>
                <a:gd name="connsiteY1" fmla="*/ 235743 h 509587"/>
                <a:gd name="connsiteX2" fmla="*/ 290514 w 1085850"/>
                <a:gd name="connsiteY2" fmla="*/ 297655 h 509587"/>
                <a:gd name="connsiteX3" fmla="*/ 0 w 1085850"/>
                <a:gd name="connsiteY3" fmla="*/ 383381 h 509587"/>
                <a:gd name="connsiteX4" fmla="*/ 285750 w 1085850"/>
                <a:gd name="connsiteY4" fmla="*/ 46672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09587"/>
                <a:gd name="connsiteX1" fmla="*/ 447675 w 1085850"/>
                <a:gd name="connsiteY1" fmla="*/ 247650 h 509587"/>
                <a:gd name="connsiteX2" fmla="*/ 290514 w 1085850"/>
                <a:gd name="connsiteY2" fmla="*/ 297655 h 509587"/>
                <a:gd name="connsiteX3" fmla="*/ 0 w 1085850"/>
                <a:gd name="connsiteY3" fmla="*/ 383381 h 509587"/>
                <a:gd name="connsiteX4" fmla="*/ 285750 w 1085850"/>
                <a:gd name="connsiteY4" fmla="*/ 46672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09587"/>
                <a:gd name="connsiteX1" fmla="*/ 447675 w 1085850"/>
                <a:gd name="connsiteY1" fmla="*/ 247650 h 509587"/>
                <a:gd name="connsiteX2" fmla="*/ 290514 w 1085850"/>
                <a:gd name="connsiteY2" fmla="*/ 297655 h 509587"/>
                <a:gd name="connsiteX3" fmla="*/ 0 w 1085850"/>
                <a:gd name="connsiteY3" fmla="*/ 383381 h 509587"/>
                <a:gd name="connsiteX4" fmla="*/ 168275 w 1085850"/>
                <a:gd name="connsiteY4" fmla="*/ 48577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45306"/>
                <a:gd name="connsiteX1" fmla="*/ 447675 w 1085850"/>
                <a:gd name="connsiteY1" fmla="*/ 247650 h 545306"/>
                <a:gd name="connsiteX2" fmla="*/ 290514 w 1085850"/>
                <a:gd name="connsiteY2" fmla="*/ 297655 h 545306"/>
                <a:gd name="connsiteX3" fmla="*/ 0 w 1085850"/>
                <a:gd name="connsiteY3" fmla="*/ 383381 h 545306"/>
                <a:gd name="connsiteX4" fmla="*/ 168275 w 1085850"/>
                <a:gd name="connsiteY4" fmla="*/ 485775 h 545306"/>
                <a:gd name="connsiteX5" fmla="*/ 473869 w 1085850"/>
                <a:gd name="connsiteY5" fmla="*/ 545306 h 545306"/>
                <a:gd name="connsiteX6" fmla="*/ 652463 w 1085850"/>
                <a:gd name="connsiteY6" fmla="*/ 509587 h 545306"/>
                <a:gd name="connsiteX7" fmla="*/ 776288 w 1085850"/>
                <a:gd name="connsiteY7" fmla="*/ 490537 h 545306"/>
                <a:gd name="connsiteX8" fmla="*/ 1085850 w 1085850"/>
                <a:gd name="connsiteY8" fmla="*/ 428625 h 545306"/>
                <a:gd name="connsiteX9" fmla="*/ 804863 w 1085850"/>
                <a:gd name="connsiteY9" fmla="*/ 307181 h 545306"/>
                <a:gd name="connsiteX10" fmla="*/ 616744 w 1085850"/>
                <a:gd name="connsiteY10" fmla="*/ 254793 h 545306"/>
                <a:gd name="connsiteX11" fmla="*/ 526257 w 1085850"/>
                <a:gd name="connsiteY11" fmla="*/ 0 h 545306"/>
                <a:gd name="connsiteX0" fmla="*/ 526257 w 1085850"/>
                <a:gd name="connsiteY0" fmla="*/ 0 h 545306"/>
                <a:gd name="connsiteX1" fmla="*/ 447675 w 1085850"/>
                <a:gd name="connsiteY1" fmla="*/ 247650 h 545306"/>
                <a:gd name="connsiteX2" fmla="*/ 290514 w 1085850"/>
                <a:gd name="connsiteY2" fmla="*/ 297655 h 545306"/>
                <a:gd name="connsiteX3" fmla="*/ 0 w 1085850"/>
                <a:gd name="connsiteY3" fmla="*/ 383381 h 545306"/>
                <a:gd name="connsiteX4" fmla="*/ 168275 w 1085850"/>
                <a:gd name="connsiteY4" fmla="*/ 485775 h 545306"/>
                <a:gd name="connsiteX5" fmla="*/ 473869 w 1085850"/>
                <a:gd name="connsiteY5" fmla="*/ 545306 h 545306"/>
                <a:gd name="connsiteX6" fmla="*/ 687388 w 1085850"/>
                <a:gd name="connsiteY6" fmla="*/ 544512 h 545306"/>
                <a:gd name="connsiteX7" fmla="*/ 776288 w 1085850"/>
                <a:gd name="connsiteY7" fmla="*/ 490537 h 545306"/>
                <a:gd name="connsiteX8" fmla="*/ 1085850 w 1085850"/>
                <a:gd name="connsiteY8" fmla="*/ 428625 h 545306"/>
                <a:gd name="connsiteX9" fmla="*/ 804863 w 1085850"/>
                <a:gd name="connsiteY9" fmla="*/ 307181 h 545306"/>
                <a:gd name="connsiteX10" fmla="*/ 616744 w 1085850"/>
                <a:gd name="connsiteY10" fmla="*/ 254793 h 545306"/>
                <a:gd name="connsiteX11" fmla="*/ 526257 w 1085850"/>
                <a:gd name="connsiteY11" fmla="*/ 0 h 545306"/>
                <a:gd name="connsiteX0" fmla="*/ 526257 w 1085850"/>
                <a:gd name="connsiteY0" fmla="*/ 0 h 545306"/>
                <a:gd name="connsiteX1" fmla="*/ 447675 w 1085850"/>
                <a:gd name="connsiteY1" fmla="*/ 247650 h 545306"/>
                <a:gd name="connsiteX2" fmla="*/ 290514 w 1085850"/>
                <a:gd name="connsiteY2" fmla="*/ 297655 h 545306"/>
                <a:gd name="connsiteX3" fmla="*/ 0 w 1085850"/>
                <a:gd name="connsiteY3" fmla="*/ 383381 h 545306"/>
                <a:gd name="connsiteX4" fmla="*/ 168275 w 1085850"/>
                <a:gd name="connsiteY4" fmla="*/ 485775 h 545306"/>
                <a:gd name="connsiteX5" fmla="*/ 473869 w 1085850"/>
                <a:gd name="connsiteY5" fmla="*/ 545306 h 545306"/>
                <a:gd name="connsiteX6" fmla="*/ 687388 w 1085850"/>
                <a:gd name="connsiteY6" fmla="*/ 544512 h 545306"/>
                <a:gd name="connsiteX7" fmla="*/ 865188 w 1085850"/>
                <a:gd name="connsiteY7" fmla="*/ 509587 h 545306"/>
                <a:gd name="connsiteX8" fmla="*/ 1085850 w 1085850"/>
                <a:gd name="connsiteY8" fmla="*/ 428625 h 545306"/>
                <a:gd name="connsiteX9" fmla="*/ 804863 w 1085850"/>
                <a:gd name="connsiteY9" fmla="*/ 307181 h 545306"/>
                <a:gd name="connsiteX10" fmla="*/ 616744 w 1085850"/>
                <a:gd name="connsiteY10" fmla="*/ 254793 h 545306"/>
                <a:gd name="connsiteX11" fmla="*/ 526257 w 1085850"/>
                <a:gd name="connsiteY11" fmla="*/ 0 h 545306"/>
                <a:gd name="connsiteX0" fmla="*/ 526257 w 1047750"/>
                <a:gd name="connsiteY0" fmla="*/ 0 h 545306"/>
                <a:gd name="connsiteX1" fmla="*/ 447675 w 1047750"/>
                <a:gd name="connsiteY1" fmla="*/ 247650 h 545306"/>
                <a:gd name="connsiteX2" fmla="*/ 290514 w 1047750"/>
                <a:gd name="connsiteY2" fmla="*/ 297655 h 545306"/>
                <a:gd name="connsiteX3" fmla="*/ 0 w 1047750"/>
                <a:gd name="connsiteY3" fmla="*/ 383381 h 545306"/>
                <a:gd name="connsiteX4" fmla="*/ 168275 w 1047750"/>
                <a:gd name="connsiteY4" fmla="*/ 485775 h 545306"/>
                <a:gd name="connsiteX5" fmla="*/ 473869 w 1047750"/>
                <a:gd name="connsiteY5" fmla="*/ 545306 h 545306"/>
                <a:gd name="connsiteX6" fmla="*/ 687388 w 1047750"/>
                <a:gd name="connsiteY6" fmla="*/ 544512 h 545306"/>
                <a:gd name="connsiteX7" fmla="*/ 865188 w 1047750"/>
                <a:gd name="connsiteY7" fmla="*/ 509587 h 545306"/>
                <a:gd name="connsiteX8" fmla="*/ 1047750 w 1047750"/>
                <a:gd name="connsiteY8" fmla="*/ 428625 h 545306"/>
                <a:gd name="connsiteX9" fmla="*/ 804863 w 1047750"/>
                <a:gd name="connsiteY9" fmla="*/ 307181 h 545306"/>
                <a:gd name="connsiteX10" fmla="*/ 616744 w 1047750"/>
                <a:gd name="connsiteY10" fmla="*/ 254793 h 545306"/>
                <a:gd name="connsiteX11" fmla="*/ 526257 w 1047750"/>
                <a:gd name="connsiteY11" fmla="*/ 0 h 545306"/>
                <a:gd name="connsiteX0" fmla="*/ 526257 w 1047750"/>
                <a:gd name="connsiteY0" fmla="*/ 0 h 777081"/>
                <a:gd name="connsiteX1" fmla="*/ 447675 w 1047750"/>
                <a:gd name="connsiteY1" fmla="*/ 479425 h 777081"/>
                <a:gd name="connsiteX2" fmla="*/ 290514 w 1047750"/>
                <a:gd name="connsiteY2" fmla="*/ 529430 h 777081"/>
                <a:gd name="connsiteX3" fmla="*/ 0 w 1047750"/>
                <a:gd name="connsiteY3" fmla="*/ 615156 h 777081"/>
                <a:gd name="connsiteX4" fmla="*/ 168275 w 1047750"/>
                <a:gd name="connsiteY4" fmla="*/ 717550 h 777081"/>
                <a:gd name="connsiteX5" fmla="*/ 473869 w 1047750"/>
                <a:gd name="connsiteY5" fmla="*/ 777081 h 777081"/>
                <a:gd name="connsiteX6" fmla="*/ 687388 w 1047750"/>
                <a:gd name="connsiteY6" fmla="*/ 776287 h 777081"/>
                <a:gd name="connsiteX7" fmla="*/ 865188 w 1047750"/>
                <a:gd name="connsiteY7" fmla="*/ 741362 h 777081"/>
                <a:gd name="connsiteX8" fmla="*/ 1047750 w 1047750"/>
                <a:gd name="connsiteY8" fmla="*/ 660400 h 777081"/>
                <a:gd name="connsiteX9" fmla="*/ 804863 w 1047750"/>
                <a:gd name="connsiteY9" fmla="*/ 538956 h 777081"/>
                <a:gd name="connsiteX10" fmla="*/ 616744 w 1047750"/>
                <a:gd name="connsiteY10" fmla="*/ 486568 h 777081"/>
                <a:gd name="connsiteX11" fmla="*/ 526257 w 1047750"/>
                <a:gd name="connsiteY11" fmla="*/ 0 h 777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7750" h="777081">
                  <a:moveTo>
                    <a:pt x="526257" y="0"/>
                  </a:moveTo>
                  <a:lnTo>
                    <a:pt x="447675" y="479425"/>
                  </a:lnTo>
                  <a:lnTo>
                    <a:pt x="290514" y="529430"/>
                  </a:lnTo>
                  <a:lnTo>
                    <a:pt x="0" y="615156"/>
                  </a:lnTo>
                  <a:lnTo>
                    <a:pt x="168275" y="717550"/>
                  </a:lnTo>
                  <a:lnTo>
                    <a:pt x="473869" y="777081"/>
                  </a:lnTo>
                  <a:lnTo>
                    <a:pt x="687388" y="776287"/>
                  </a:lnTo>
                  <a:lnTo>
                    <a:pt x="865188" y="741362"/>
                  </a:lnTo>
                  <a:lnTo>
                    <a:pt x="1047750" y="660400"/>
                  </a:lnTo>
                  <a:lnTo>
                    <a:pt x="804863" y="538956"/>
                  </a:lnTo>
                  <a:lnTo>
                    <a:pt x="616744" y="486568"/>
                  </a:lnTo>
                  <a:lnTo>
                    <a:pt x="526257" y="0"/>
                  </a:lnTo>
                  <a:close/>
                </a:path>
              </a:pathLst>
            </a:custGeom>
            <a:solidFill>
              <a:srgbClr val="FFE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6" name="Textfeld 845">
              <a:extLst>
                <a:ext uri="{FF2B5EF4-FFF2-40B4-BE49-F238E27FC236}">
                  <a16:creationId xmlns:a16="http://schemas.microsoft.com/office/drawing/2014/main" id="{145AE0F3-D724-4A4A-9271-729F36BC8D6B}"/>
                </a:ext>
              </a:extLst>
            </p:cNvPr>
            <p:cNvSpPr txBox="1"/>
            <p:nvPr/>
          </p:nvSpPr>
          <p:spPr>
            <a:xfrm>
              <a:off x="1202085" y="1280500"/>
              <a:ext cx="1201087" cy="369332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de-DE" sz="1400" dirty="0">
                  <a:latin typeface="Bahnschrift" panose="020B0502040204020203" pitchFamily="34" charset="0"/>
                </a:rPr>
                <a:t>RUNDE</a:t>
              </a:r>
              <a:endParaRPr lang="de-DE" dirty="0">
                <a:latin typeface="Bahnschrift" panose="020B0502040204020203" pitchFamily="34" charset="0"/>
              </a:endParaRPr>
            </a:p>
          </p:txBody>
        </p:sp>
      </p:grpSp>
      <p:sp>
        <p:nvSpPr>
          <p:cNvPr id="867" name="Textfeld 866">
            <a:extLst>
              <a:ext uri="{FF2B5EF4-FFF2-40B4-BE49-F238E27FC236}">
                <a16:creationId xmlns:a16="http://schemas.microsoft.com/office/drawing/2014/main" id="{E3475E07-9CD1-4A7B-BFC6-F48CF071DA35}"/>
              </a:ext>
            </a:extLst>
          </p:cNvPr>
          <p:cNvSpPr txBox="1"/>
          <p:nvPr/>
        </p:nvSpPr>
        <p:spPr>
          <a:xfrm>
            <a:off x="2377059" y="5495091"/>
            <a:ext cx="770333" cy="236876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pPr algn="ctr"/>
            <a:r>
              <a:rPr lang="de-DE" sz="900" cap="all" dirty="0">
                <a:latin typeface="Bahnschrift" panose="020B0502040204020203" pitchFamily="34" charset="0"/>
              </a:rPr>
              <a:t>M    a    n    a</a:t>
            </a:r>
            <a:endParaRPr lang="de-DE" sz="1050" cap="all" dirty="0">
              <a:latin typeface="Bahnschrift" panose="020B0502040204020203" pitchFamily="34" charset="0"/>
            </a:endParaRPr>
          </a:p>
        </p:txBody>
      </p:sp>
      <p:grpSp>
        <p:nvGrpSpPr>
          <p:cNvPr id="967" name="Gruppieren 966">
            <a:extLst>
              <a:ext uri="{FF2B5EF4-FFF2-40B4-BE49-F238E27FC236}">
                <a16:creationId xmlns:a16="http://schemas.microsoft.com/office/drawing/2014/main" id="{C0458EB4-2E92-4E7E-81B5-F71842FD207C}"/>
              </a:ext>
            </a:extLst>
          </p:cNvPr>
          <p:cNvGrpSpPr/>
          <p:nvPr/>
        </p:nvGrpSpPr>
        <p:grpSpPr>
          <a:xfrm>
            <a:off x="812443" y="106392"/>
            <a:ext cx="1710160" cy="1119194"/>
            <a:chOff x="6504421" y="1644096"/>
            <a:chExt cx="3800469" cy="2487169"/>
          </a:xfrm>
        </p:grpSpPr>
        <p:sp>
          <p:nvSpPr>
            <p:cNvPr id="968" name="Freihandform: Form 967">
              <a:extLst>
                <a:ext uri="{FF2B5EF4-FFF2-40B4-BE49-F238E27FC236}">
                  <a16:creationId xmlns:a16="http://schemas.microsoft.com/office/drawing/2014/main" id="{50068B6F-9C89-4EAD-81F3-C8C578FCBA9D}"/>
                </a:ext>
              </a:extLst>
            </p:cNvPr>
            <p:cNvSpPr/>
            <p:nvPr/>
          </p:nvSpPr>
          <p:spPr>
            <a:xfrm>
              <a:off x="6642340" y="2173857"/>
              <a:ext cx="3562709" cy="1449237"/>
            </a:xfrm>
            <a:custGeom>
              <a:avLst/>
              <a:gdLst>
                <a:gd name="connsiteX0" fmla="*/ 0 w 3562709"/>
                <a:gd name="connsiteY0" fmla="*/ 500332 h 1449237"/>
                <a:gd name="connsiteX1" fmla="*/ 293298 w 3562709"/>
                <a:gd name="connsiteY1" fmla="*/ 155275 h 1449237"/>
                <a:gd name="connsiteX2" fmla="*/ 655607 w 3562709"/>
                <a:gd name="connsiteY2" fmla="*/ 138022 h 1449237"/>
                <a:gd name="connsiteX3" fmla="*/ 724618 w 3562709"/>
                <a:gd name="connsiteY3" fmla="*/ 155275 h 1449237"/>
                <a:gd name="connsiteX4" fmla="*/ 1009290 w 3562709"/>
                <a:gd name="connsiteY4" fmla="*/ 51758 h 1449237"/>
                <a:gd name="connsiteX5" fmla="*/ 1276709 w 3562709"/>
                <a:gd name="connsiteY5" fmla="*/ 25879 h 1449237"/>
                <a:gd name="connsiteX6" fmla="*/ 1483743 w 3562709"/>
                <a:gd name="connsiteY6" fmla="*/ 43132 h 1449237"/>
                <a:gd name="connsiteX7" fmla="*/ 1604513 w 3562709"/>
                <a:gd name="connsiteY7" fmla="*/ 77637 h 1449237"/>
                <a:gd name="connsiteX8" fmla="*/ 1854679 w 3562709"/>
                <a:gd name="connsiteY8" fmla="*/ 0 h 1449237"/>
                <a:gd name="connsiteX9" fmla="*/ 2191109 w 3562709"/>
                <a:gd name="connsiteY9" fmla="*/ 51758 h 1449237"/>
                <a:gd name="connsiteX10" fmla="*/ 2355011 w 3562709"/>
                <a:gd name="connsiteY10" fmla="*/ 120769 h 1449237"/>
                <a:gd name="connsiteX11" fmla="*/ 2622430 w 3562709"/>
                <a:gd name="connsiteY11" fmla="*/ 146649 h 1449237"/>
                <a:gd name="connsiteX12" fmla="*/ 2863969 w 3562709"/>
                <a:gd name="connsiteY12" fmla="*/ 129396 h 1449237"/>
                <a:gd name="connsiteX13" fmla="*/ 3140015 w 3562709"/>
                <a:gd name="connsiteY13" fmla="*/ 172528 h 1449237"/>
                <a:gd name="connsiteX14" fmla="*/ 3347049 w 3562709"/>
                <a:gd name="connsiteY14" fmla="*/ 267418 h 1449237"/>
                <a:gd name="connsiteX15" fmla="*/ 3562709 w 3562709"/>
                <a:gd name="connsiteY15" fmla="*/ 517585 h 1449237"/>
                <a:gd name="connsiteX16" fmla="*/ 3398807 w 3562709"/>
                <a:gd name="connsiteY16" fmla="*/ 1449237 h 1449237"/>
                <a:gd name="connsiteX17" fmla="*/ 1958196 w 3562709"/>
                <a:gd name="connsiteY17" fmla="*/ 1285335 h 1449237"/>
                <a:gd name="connsiteX18" fmla="*/ 500332 w 3562709"/>
                <a:gd name="connsiteY18" fmla="*/ 1431985 h 1449237"/>
                <a:gd name="connsiteX19" fmla="*/ 405441 w 3562709"/>
                <a:gd name="connsiteY19" fmla="*/ 1440611 h 1449237"/>
                <a:gd name="connsiteX20" fmla="*/ 379562 w 3562709"/>
                <a:gd name="connsiteY20" fmla="*/ 1449237 h 1449237"/>
                <a:gd name="connsiteX21" fmla="*/ 112143 w 3562709"/>
                <a:gd name="connsiteY21" fmla="*/ 1293962 h 1449237"/>
                <a:gd name="connsiteX22" fmla="*/ 0 w 3562709"/>
                <a:gd name="connsiteY22" fmla="*/ 500332 h 144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62709" h="1449237">
                  <a:moveTo>
                    <a:pt x="0" y="500332"/>
                  </a:moveTo>
                  <a:lnTo>
                    <a:pt x="293298" y="155275"/>
                  </a:lnTo>
                  <a:lnTo>
                    <a:pt x="655607" y="138022"/>
                  </a:lnTo>
                  <a:lnTo>
                    <a:pt x="724618" y="155275"/>
                  </a:lnTo>
                  <a:lnTo>
                    <a:pt x="1009290" y="51758"/>
                  </a:lnTo>
                  <a:lnTo>
                    <a:pt x="1276709" y="25879"/>
                  </a:lnTo>
                  <a:lnTo>
                    <a:pt x="1483743" y="43132"/>
                  </a:lnTo>
                  <a:lnTo>
                    <a:pt x="1604513" y="77637"/>
                  </a:lnTo>
                  <a:lnTo>
                    <a:pt x="1854679" y="0"/>
                  </a:lnTo>
                  <a:lnTo>
                    <a:pt x="2191109" y="51758"/>
                  </a:lnTo>
                  <a:lnTo>
                    <a:pt x="2355011" y="120769"/>
                  </a:lnTo>
                  <a:lnTo>
                    <a:pt x="2622430" y="146649"/>
                  </a:lnTo>
                  <a:lnTo>
                    <a:pt x="2863969" y="129396"/>
                  </a:lnTo>
                  <a:lnTo>
                    <a:pt x="3140015" y="172528"/>
                  </a:lnTo>
                  <a:lnTo>
                    <a:pt x="3347049" y="267418"/>
                  </a:lnTo>
                  <a:lnTo>
                    <a:pt x="3562709" y="517585"/>
                  </a:lnTo>
                  <a:lnTo>
                    <a:pt x="3398807" y="1449237"/>
                  </a:lnTo>
                  <a:lnTo>
                    <a:pt x="1958196" y="1285335"/>
                  </a:lnTo>
                  <a:lnTo>
                    <a:pt x="500332" y="1431985"/>
                  </a:lnTo>
                  <a:cubicBezTo>
                    <a:pt x="468702" y="1434860"/>
                    <a:pt x="436883" y="1436120"/>
                    <a:pt x="405441" y="1440611"/>
                  </a:cubicBezTo>
                  <a:cubicBezTo>
                    <a:pt x="396439" y="1441897"/>
                    <a:pt x="379562" y="1449237"/>
                    <a:pt x="379562" y="1449237"/>
                  </a:cubicBezTo>
                  <a:lnTo>
                    <a:pt x="112143" y="1293962"/>
                  </a:lnTo>
                  <a:lnTo>
                    <a:pt x="0" y="500332"/>
                  </a:lnTo>
                  <a:close/>
                </a:path>
              </a:pathLst>
            </a:cu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9" name="Ellipse 968">
              <a:extLst>
                <a:ext uri="{FF2B5EF4-FFF2-40B4-BE49-F238E27FC236}">
                  <a16:creationId xmlns:a16="http://schemas.microsoft.com/office/drawing/2014/main" id="{8F7A9322-8566-44B0-9164-63BC7C6ACE92}"/>
                </a:ext>
              </a:extLst>
            </p:cNvPr>
            <p:cNvSpPr/>
            <p:nvPr/>
          </p:nvSpPr>
          <p:spPr>
            <a:xfrm>
              <a:off x="6629400" y="3899893"/>
              <a:ext cx="3562350" cy="147071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0" name="Freihandform: Form 969">
              <a:extLst>
                <a:ext uri="{FF2B5EF4-FFF2-40B4-BE49-F238E27FC236}">
                  <a16:creationId xmlns:a16="http://schemas.microsoft.com/office/drawing/2014/main" id="{9224F9D6-0E16-4201-B5FB-6BB5278A9BCC}"/>
                </a:ext>
              </a:extLst>
            </p:cNvPr>
            <p:cNvSpPr/>
            <p:nvPr/>
          </p:nvSpPr>
          <p:spPr>
            <a:xfrm>
              <a:off x="6591300" y="3324225"/>
              <a:ext cx="3609975" cy="533400"/>
            </a:xfrm>
            <a:custGeom>
              <a:avLst/>
              <a:gdLst>
                <a:gd name="connsiteX0" fmla="*/ 19050 w 3609975"/>
                <a:gd name="connsiteY0" fmla="*/ 228600 h 533400"/>
                <a:gd name="connsiteX1" fmla="*/ 1181100 w 3609975"/>
                <a:gd name="connsiteY1" fmla="*/ 0 h 533400"/>
                <a:gd name="connsiteX2" fmla="*/ 2514600 w 3609975"/>
                <a:gd name="connsiteY2" fmla="*/ 9525 h 533400"/>
                <a:gd name="connsiteX3" fmla="*/ 3609975 w 3609975"/>
                <a:gd name="connsiteY3" fmla="*/ 266700 h 533400"/>
                <a:gd name="connsiteX4" fmla="*/ 3590925 w 3609975"/>
                <a:gd name="connsiteY4" fmla="*/ 533400 h 533400"/>
                <a:gd name="connsiteX5" fmla="*/ 2533650 w 3609975"/>
                <a:gd name="connsiteY5" fmla="*/ 333375 h 533400"/>
                <a:gd name="connsiteX6" fmla="*/ 1276350 w 3609975"/>
                <a:gd name="connsiteY6" fmla="*/ 342900 h 533400"/>
                <a:gd name="connsiteX7" fmla="*/ 0 w 3609975"/>
                <a:gd name="connsiteY7" fmla="*/ 523875 h 533400"/>
                <a:gd name="connsiteX8" fmla="*/ 19050 w 3609975"/>
                <a:gd name="connsiteY8" fmla="*/ 22860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09975" h="533400">
                  <a:moveTo>
                    <a:pt x="19050" y="228600"/>
                  </a:moveTo>
                  <a:lnTo>
                    <a:pt x="1181100" y="0"/>
                  </a:lnTo>
                  <a:lnTo>
                    <a:pt x="2514600" y="9525"/>
                  </a:lnTo>
                  <a:lnTo>
                    <a:pt x="3609975" y="266700"/>
                  </a:lnTo>
                  <a:lnTo>
                    <a:pt x="3590925" y="533400"/>
                  </a:lnTo>
                  <a:lnTo>
                    <a:pt x="2533650" y="333375"/>
                  </a:lnTo>
                  <a:lnTo>
                    <a:pt x="1276350" y="342900"/>
                  </a:lnTo>
                  <a:lnTo>
                    <a:pt x="0" y="523875"/>
                  </a:lnTo>
                  <a:lnTo>
                    <a:pt x="19050" y="228600"/>
                  </a:lnTo>
                  <a:close/>
                </a:path>
              </a:pathLst>
            </a:cu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1" name="Freihandform: Form 970">
              <a:extLst>
                <a:ext uri="{FF2B5EF4-FFF2-40B4-BE49-F238E27FC236}">
                  <a16:creationId xmlns:a16="http://schemas.microsoft.com/office/drawing/2014/main" id="{EC8B495F-3B13-4CC8-BA34-4206D4904A8A}"/>
                </a:ext>
              </a:extLst>
            </p:cNvPr>
            <p:cNvSpPr/>
            <p:nvPr/>
          </p:nvSpPr>
          <p:spPr>
            <a:xfrm>
              <a:off x="6619875" y="3978275"/>
              <a:ext cx="3568700" cy="152990"/>
            </a:xfrm>
            <a:custGeom>
              <a:avLst/>
              <a:gdLst>
                <a:gd name="connsiteX0" fmla="*/ 0 w 3562350"/>
                <a:gd name="connsiteY0" fmla="*/ 57150 h 257175"/>
                <a:gd name="connsiteX1" fmla="*/ 685800 w 3562350"/>
                <a:gd name="connsiteY1" fmla="*/ 200025 h 257175"/>
                <a:gd name="connsiteX2" fmla="*/ 1752600 w 3562350"/>
                <a:gd name="connsiteY2" fmla="*/ 257175 h 257175"/>
                <a:gd name="connsiteX3" fmla="*/ 2667000 w 3562350"/>
                <a:gd name="connsiteY3" fmla="*/ 238125 h 257175"/>
                <a:gd name="connsiteX4" fmla="*/ 3190875 w 3562350"/>
                <a:gd name="connsiteY4" fmla="*/ 190500 h 257175"/>
                <a:gd name="connsiteX5" fmla="*/ 3562350 w 3562350"/>
                <a:gd name="connsiteY5" fmla="*/ 66675 h 257175"/>
                <a:gd name="connsiteX6" fmla="*/ 3390900 w 3562350"/>
                <a:gd name="connsiteY6" fmla="*/ 38100 h 257175"/>
                <a:gd name="connsiteX7" fmla="*/ 3019425 w 3562350"/>
                <a:gd name="connsiteY7" fmla="*/ 104775 h 257175"/>
                <a:gd name="connsiteX8" fmla="*/ 2276475 w 3562350"/>
                <a:gd name="connsiteY8" fmla="*/ 123825 h 257175"/>
                <a:gd name="connsiteX9" fmla="*/ 1314450 w 3562350"/>
                <a:gd name="connsiteY9" fmla="*/ 123825 h 257175"/>
                <a:gd name="connsiteX10" fmla="*/ 685800 w 3562350"/>
                <a:gd name="connsiteY10" fmla="*/ 104775 h 257175"/>
                <a:gd name="connsiteX11" fmla="*/ 209550 w 3562350"/>
                <a:gd name="connsiteY11" fmla="*/ 0 h 257175"/>
                <a:gd name="connsiteX12" fmla="*/ 0 w 3562350"/>
                <a:gd name="connsiteY12" fmla="*/ 57150 h 257175"/>
                <a:gd name="connsiteX0" fmla="*/ 0 w 3562350"/>
                <a:gd name="connsiteY0" fmla="*/ 60325 h 260350"/>
                <a:gd name="connsiteX1" fmla="*/ 685800 w 3562350"/>
                <a:gd name="connsiteY1" fmla="*/ 203200 h 260350"/>
                <a:gd name="connsiteX2" fmla="*/ 1752600 w 3562350"/>
                <a:gd name="connsiteY2" fmla="*/ 260350 h 260350"/>
                <a:gd name="connsiteX3" fmla="*/ 2667000 w 3562350"/>
                <a:gd name="connsiteY3" fmla="*/ 241300 h 260350"/>
                <a:gd name="connsiteX4" fmla="*/ 3190875 w 3562350"/>
                <a:gd name="connsiteY4" fmla="*/ 193675 h 260350"/>
                <a:gd name="connsiteX5" fmla="*/ 3562350 w 3562350"/>
                <a:gd name="connsiteY5" fmla="*/ 69850 h 260350"/>
                <a:gd name="connsiteX6" fmla="*/ 3406775 w 3562350"/>
                <a:gd name="connsiteY6" fmla="*/ 0 h 260350"/>
                <a:gd name="connsiteX7" fmla="*/ 3019425 w 3562350"/>
                <a:gd name="connsiteY7" fmla="*/ 107950 h 260350"/>
                <a:gd name="connsiteX8" fmla="*/ 2276475 w 3562350"/>
                <a:gd name="connsiteY8" fmla="*/ 127000 h 260350"/>
                <a:gd name="connsiteX9" fmla="*/ 1314450 w 3562350"/>
                <a:gd name="connsiteY9" fmla="*/ 127000 h 260350"/>
                <a:gd name="connsiteX10" fmla="*/ 685800 w 3562350"/>
                <a:gd name="connsiteY10" fmla="*/ 107950 h 260350"/>
                <a:gd name="connsiteX11" fmla="*/ 209550 w 3562350"/>
                <a:gd name="connsiteY11" fmla="*/ 3175 h 260350"/>
                <a:gd name="connsiteX12" fmla="*/ 0 w 3562350"/>
                <a:gd name="connsiteY12" fmla="*/ 60325 h 260350"/>
                <a:gd name="connsiteX0" fmla="*/ 0 w 3568700"/>
                <a:gd name="connsiteY0" fmla="*/ 60325 h 260350"/>
                <a:gd name="connsiteX1" fmla="*/ 685800 w 3568700"/>
                <a:gd name="connsiteY1" fmla="*/ 203200 h 260350"/>
                <a:gd name="connsiteX2" fmla="*/ 1752600 w 3568700"/>
                <a:gd name="connsiteY2" fmla="*/ 260350 h 260350"/>
                <a:gd name="connsiteX3" fmla="*/ 2667000 w 3568700"/>
                <a:gd name="connsiteY3" fmla="*/ 241300 h 260350"/>
                <a:gd name="connsiteX4" fmla="*/ 3190875 w 3568700"/>
                <a:gd name="connsiteY4" fmla="*/ 193675 h 260350"/>
                <a:gd name="connsiteX5" fmla="*/ 3568700 w 3568700"/>
                <a:gd name="connsiteY5" fmla="*/ 31750 h 260350"/>
                <a:gd name="connsiteX6" fmla="*/ 3406775 w 3568700"/>
                <a:gd name="connsiteY6" fmla="*/ 0 h 260350"/>
                <a:gd name="connsiteX7" fmla="*/ 3019425 w 3568700"/>
                <a:gd name="connsiteY7" fmla="*/ 107950 h 260350"/>
                <a:gd name="connsiteX8" fmla="*/ 2276475 w 3568700"/>
                <a:gd name="connsiteY8" fmla="*/ 127000 h 260350"/>
                <a:gd name="connsiteX9" fmla="*/ 1314450 w 3568700"/>
                <a:gd name="connsiteY9" fmla="*/ 127000 h 260350"/>
                <a:gd name="connsiteX10" fmla="*/ 685800 w 3568700"/>
                <a:gd name="connsiteY10" fmla="*/ 107950 h 260350"/>
                <a:gd name="connsiteX11" fmla="*/ 209550 w 3568700"/>
                <a:gd name="connsiteY11" fmla="*/ 3175 h 260350"/>
                <a:gd name="connsiteX12" fmla="*/ 0 w 3568700"/>
                <a:gd name="connsiteY12" fmla="*/ 60325 h 260350"/>
                <a:gd name="connsiteX0" fmla="*/ 0 w 3568700"/>
                <a:gd name="connsiteY0" fmla="*/ 60325 h 260350"/>
                <a:gd name="connsiteX1" fmla="*/ 685800 w 3568700"/>
                <a:gd name="connsiteY1" fmla="*/ 203200 h 260350"/>
                <a:gd name="connsiteX2" fmla="*/ 1752600 w 3568700"/>
                <a:gd name="connsiteY2" fmla="*/ 260350 h 260350"/>
                <a:gd name="connsiteX3" fmla="*/ 2667000 w 3568700"/>
                <a:gd name="connsiteY3" fmla="*/ 241300 h 260350"/>
                <a:gd name="connsiteX4" fmla="*/ 3190875 w 3568700"/>
                <a:gd name="connsiteY4" fmla="*/ 193675 h 260350"/>
                <a:gd name="connsiteX5" fmla="*/ 3568700 w 3568700"/>
                <a:gd name="connsiteY5" fmla="*/ 88900 h 260350"/>
                <a:gd name="connsiteX6" fmla="*/ 3568700 w 3568700"/>
                <a:gd name="connsiteY6" fmla="*/ 31750 h 260350"/>
                <a:gd name="connsiteX7" fmla="*/ 3406775 w 3568700"/>
                <a:gd name="connsiteY7" fmla="*/ 0 h 260350"/>
                <a:gd name="connsiteX8" fmla="*/ 3019425 w 3568700"/>
                <a:gd name="connsiteY8" fmla="*/ 107950 h 260350"/>
                <a:gd name="connsiteX9" fmla="*/ 2276475 w 3568700"/>
                <a:gd name="connsiteY9" fmla="*/ 127000 h 260350"/>
                <a:gd name="connsiteX10" fmla="*/ 1314450 w 3568700"/>
                <a:gd name="connsiteY10" fmla="*/ 127000 h 260350"/>
                <a:gd name="connsiteX11" fmla="*/ 685800 w 3568700"/>
                <a:gd name="connsiteY11" fmla="*/ 107950 h 260350"/>
                <a:gd name="connsiteX12" fmla="*/ 209550 w 3568700"/>
                <a:gd name="connsiteY12" fmla="*/ 3175 h 260350"/>
                <a:gd name="connsiteX13" fmla="*/ 0 w 3568700"/>
                <a:gd name="connsiteY13" fmla="*/ 60325 h 26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8700" h="260350">
                  <a:moveTo>
                    <a:pt x="0" y="60325"/>
                  </a:moveTo>
                  <a:lnTo>
                    <a:pt x="685800" y="203200"/>
                  </a:lnTo>
                  <a:lnTo>
                    <a:pt x="1752600" y="260350"/>
                  </a:lnTo>
                  <a:lnTo>
                    <a:pt x="2667000" y="241300"/>
                  </a:lnTo>
                  <a:lnTo>
                    <a:pt x="3190875" y="193675"/>
                  </a:lnTo>
                  <a:cubicBezTo>
                    <a:pt x="3267075" y="160867"/>
                    <a:pt x="3492500" y="121708"/>
                    <a:pt x="3568700" y="88900"/>
                  </a:cubicBezTo>
                  <a:lnTo>
                    <a:pt x="3568700" y="31750"/>
                  </a:lnTo>
                  <a:lnTo>
                    <a:pt x="3406775" y="0"/>
                  </a:lnTo>
                  <a:lnTo>
                    <a:pt x="3019425" y="107950"/>
                  </a:lnTo>
                  <a:lnTo>
                    <a:pt x="2276475" y="127000"/>
                  </a:lnTo>
                  <a:lnTo>
                    <a:pt x="1314450" y="127000"/>
                  </a:lnTo>
                  <a:lnTo>
                    <a:pt x="685800" y="107950"/>
                  </a:lnTo>
                  <a:lnTo>
                    <a:pt x="209550" y="3175"/>
                  </a:lnTo>
                  <a:lnTo>
                    <a:pt x="0" y="6032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2" name="Freihandform: Form 971">
              <a:extLst>
                <a:ext uri="{FF2B5EF4-FFF2-40B4-BE49-F238E27FC236}">
                  <a16:creationId xmlns:a16="http://schemas.microsoft.com/office/drawing/2014/main" id="{85DD4C1D-BAB2-4738-92B2-E17D7CD2AB39}"/>
                </a:ext>
              </a:extLst>
            </p:cNvPr>
            <p:cNvSpPr/>
            <p:nvPr/>
          </p:nvSpPr>
          <p:spPr>
            <a:xfrm>
              <a:off x="6600825" y="3657600"/>
              <a:ext cx="3590925" cy="371475"/>
            </a:xfrm>
            <a:custGeom>
              <a:avLst/>
              <a:gdLst>
                <a:gd name="connsiteX0" fmla="*/ 9525 w 3590925"/>
                <a:gd name="connsiteY0" fmla="*/ 190500 h 371475"/>
                <a:gd name="connsiteX1" fmla="*/ 1257300 w 3590925"/>
                <a:gd name="connsiteY1" fmla="*/ 0 h 371475"/>
                <a:gd name="connsiteX2" fmla="*/ 2476500 w 3590925"/>
                <a:gd name="connsiteY2" fmla="*/ 0 h 371475"/>
                <a:gd name="connsiteX3" fmla="*/ 3590925 w 3590925"/>
                <a:gd name="connsiteY3" fmla="*/ 190500 h 371475"/>
                <a:gd name="connsiteX4" fmla="*/ 3590925 w 3590925"/>
                <a:gd name="connsiteY4" fmla="*/ 361950 h 371475"/>
                <a:gd name="connsiteX5" fmla="*/ 2809875 w 3590925"/>
                <a:gd name="connsiteY5" fmla="*/ 247650 h 371475"/>
                <a:gd name="connsiteX6" fmla="*/ 1819275 w 3590925"/>
                <a:gd name="connsiteY6" fmla="*/ 238125 h 371475"/>
                <a:gd name="connsiteX7" fmla="*/ 790575 w 3590925"/>
                <a:gd name="connsiteY7" fmla="*/ 257175 h 371475"/>
                <a:gd name="connsiteX8" fmla="*/ 0 w 3590925"/>
                <a:gd name="connsiteY8" fmla="*/ 371475 h 371475"/>
                <a:gd name="connsiteX9" fmla="*/ 9525 w 3590925"/>
                <a:gd name="connsiteY9" fmla="*/ 190500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90925" h="371475">
                  <a:moveTo>
                    <a:pt x="9525" y="190500"/>
                  </a:moveTo>
                  <a:lnTo>
                    <a:pt x="1257300" y="0"/>
                  </a:lnTo>
                  <a:lnTo>
                    <a:pt x="2476500" y="0"/>
                  </a:lnTo>
                  <a:lnTo>
                    <a:pt x="3590925" y="190500"/>
                  </a:lnTo>
                  <a:lnTo>
                    <a:pt x="3590925" y="361950"/>
                  </a:lnTo>
                  <a:lnTo>
                    <a:pt x="2809875" y="247650"/>
                  </a:lnTo>
                  <a:lnTo>
                    <a:pt x="1819275" y="238125"/>
                  </a:lnTo>
                  <a:lnTo>
                    <a:pt x="790575" y="257175"/>
                  </a:lnTo>
                  <a:lnTo>
                    <a:pt x="0" y="371475"/>
                  </a:lnTo>
                  <a:lnTo>
                    <a:pt x="9525" y="190500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3" name="Fünfeck 1">
              <a:extLst>
                <a:ext uri="{FF2B5EF4-FFF2-40B4-BE49-F238E27FC236}">
                  <a16:creationId xmlns:a16="http://schemas.microsoft.com/office/drawing/2014/main" id="{D4D8E18C-2B49-449A-90B4-6C0AB7F5E476}"/>
                </a:ext>
              </a:extLst>
            </p:cNvPr>
            <p:cNvSpPr/>
            <p:nvPr/>
          </p:nvSpPr>
          <p:spPr>
            <a:xfrm rot="10800000">
              <a:off x="8311114" y="3375855"/>
              <a:ext cx="200308" cy="25164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4" name="Fünfeck 1">
              <a:extLst>
                <a:ext uri="{FF2B5EF4-FFF2-40B4-BE49-F238E27FC236}">
                  <a16:creationId xmlns:a16="http://schemas.microsoft.com/office/drawing/2014/main" id="{0C05520E-9904-4A4F-9AC8-278B3DD2A6A1}"/>
                </a:ext>
              </a:extLst>
            </p:cNvPr>
            <p:cNvSpPr/>
            <p:nvPr/>
          </p:nvSpPr>
          <p:spPr>
            <a:xfrm rot="10800000">
              <a:off x="8561662" y="3424577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5" name="Fünfeck 1">
              <a:extLst>
                <a:ext uri="{FF2B5EF4-FFF2-40B4-BE49-F238E27FC236}">
                  <a16:creationId xmlns:a16="http://schemas.microsoft.com/office/drawing/2014/main" id="{4CE99B18-4B9A-417D-8C04-B17066633493}"/>
                </a:ext>
              </a:extLst>
            </p:cNvPr>
            <p:cNvSpPr/>
            <p:nvPr/>
          </p:nvSpPr>
          <p:spPr>
            <a:xfrm rot="10800000">
              <a:off x="8097374" y="3421342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6" name="Fünfeck 1">
              <a:extLst>
                <a:ext uri="{FF2B5EF4-FFF2-40B4-BE49-F238E27FC236}">
                  <a16:creationId xmlns:a16="http://schemas.microsoft.com/office/drawing/2014/main" id="{30A30A4A-B3FB-4A24-9956-FAE54E694BFC}"/>
                </a:ext>
              </a:extLst>
            </p:cNvPr>
            <p:cNvSpPr/>
            <p:nvPr/>
          </p:nvSpPr>
          <p:spPr>
            <a:xfrm rot="10800000">
              <a:off x="7585391" y="3429000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7" name="Fünfeck 1">
              <a:extLst>
                <a:ext uri="{FF2B5EF4-FFF2-40B4-BE49-F238E27FC236}">
                  <a16:creationId xmlns:a16="http://schemas.microsoft.com/office/drawing/2014/main" id="{3B234DF2-4759-4CEB-98E8-DF2A703362DD}"/>
                </a:ext>
              </a:extLst>
            </p:cNvPr>
            <p:cNvSpPr/>
            <p:nvPr/>
          </p:nvSpPr>
          <p:spPr>
            <a:xfrm rot="10800000">
              <a:off x="7077992" y="3522069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8" name="Fünfeck 1">
              <a:extLst>
                <a:ext uri="{FF2B5EF4-FFF2-40B4-BE49-F238E27FC236}">
                  <a16:creationId xmlns:a16="http://schemas.microsoft.com/office/drawing/2014/main" id="{5A1E72B7-B132-49AA-BBD3-97D37E159286}"/>
                </a:ext>
              </a:extLst>
            </p:cNvPr>
            <p:cNvSpPr/>
            <p:nvPr/>
          </p:nvSpPr>
          <p:spPr>
            <a:xfrm rot="10800000">
              <a:off x="6590364" y="3615732"/>
              <a:ext cx="121577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763998"/>
                <a:gd name="connsiteY0" fmla="*/ 432794 h 1133070"/>
                <a:gd name="connsiteX1" fmla="*/ 434339 w 763998"/>
                <a:gd name="connsiteY1" fmla="*/ 0 h 1133070"/>
                <a:gd name="connsiteX2" fmla="*/ 684853 w 763998"/>
                <a:gd name="connsiteY2" fmla="*/ 432796 h 1133070"/>
                <a:gd name="connsiteX3" fmla="*/ 763998 w 763998"/>
                <a:gd name="connsiteY3" fmla="*/ 1133070 h 1133070"/>
                <a:gd name="connsiteX4" fmla="*/ 104680 w 763998"/>
                <a:gd name="connsiteY4" fmla="*/ 1133070 h 1133070"/>
                <a:gd name="connsiteX5" fmla="*/ 0 w 763998"/>
                <a:gd name="connsiteY5" fmla="*/ 432794 h 1133070"/>
                <a:gd name="connsiteX0" fmla="*/ 0 w 684853"/>
                <a:gd name="connsiteY0" fmla="*/ 432794 h 1133070"/>
                <a:gd name="connsiteX1" fmla="*/ 434339 w 684853"/>
                <a:gd name="connsiteY1" fmla="*/ 0 h 1133070"/>
                <a:gd name="connsiteX2" fmla="*/ 684853 w 684853"/>
                <a:gd name="connsiteY2" fmla="*/ 432796 h 1133070"/>
                <a:gd name="connsiteX3" fmla="*/ 656688 w 684853"/>
                <a:gd name="connsiteY3" fmla="*/ 1113999 h 1133070"/>
                <a:gd name="connsiteX4" fmla="*/ 104680 w 684853"/>
                <a:gd name="connsiteY4" fmla="*/ 1133070 h 1133070"/>
                <a:gd name="connsiteX5" fmla="*/ 0 w 684853"/>
                <a:gd name="connsiteY5" fmla="*/ 432794 h 1133070"/>
                <a:gd name="connsiteX0" fmla="*/ 0 w 684853"/>
                <a:gd name="connsiteY0" fmla="*/ 432794 h 1133070"/>
                <a:gd name="connsiteX1" fmla="*/ 434339 w 684853"/>
                <a:gd name="connsiteY1" fmla="*/ 0 h 1133070"/>
                <a:gd name="connsiteX2" fmla="*/ 684853 w 684853"/>
                <a:gd name="connsiteY2" fmla="*/ 432796 h 1133070"/>
                <a:gd name="connsiteX3" fmla="*/ 656688 w 684853"/>
                <a:gd name="connsiteY3" fmla="*/ 1113999 h 1133070"/>
                <a:gd name="connsiteX4" fmla="*/ 104680 w 684853"/>
                <a:gd name="connsiteY4" fmla="*/ 1133070 h 1133070"/>
                <a:gd name="connsiteX5" fmla="*/ 0 w 684853"/>
                <a:gd name="connsiteY5" fmla="*/ 432794 h 1133070"/>
                <a:gd name="connsiteX0" fmla="*/ 0 w 684853"/>
                <a:gd name="connsiteY0" fmla="*/ 432794 h 1133070"/>
                <a:gd name="connsiteX1" fmla="*/ 434339 w 684853"/>
                <a:gd name="connsiteY1" fmla="*/ 0 h 1133070"/>
                <a:gd name="connsiteX2" fmla="*/ 684853 w 684853"/>
                <a:gd name="connsiteY2" fmla="*/ 432796 h 1133070"/>
                <a:gd name="connsiteX3" fmla="*/ 585147 w 684853"/>
                <a:gd name="connsiteY3" fmla="*/ 1113999 h 1133070"/>
                <a:gd name="connsiteX4" fmla="*/ 104680 w 684853"/>
                <a:gd name="connsiteY4" fmla="*/ 1133070 h 1133070"/>
                <a:gd name="connsiteX5" fmla="*/ 0 w 684853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4853" h="1133070">
                  <a:moveTo>
                    <a:pt x="0" y="432794"/>
                  </a:moveTo>
                  <a:lnTo>
                    <a:pt x="434339" y="0"/>
                  </a:lnTo>
                  <a:lnTo>
                    <a:pt x="684853" y="432796"/>
                  </a:lnTo>
                  <a:lnTo>
                    <a:pt x="585147" y="1113999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9" name="Fünfeck 1">
              <a:extLst>
                <a:ext uri="{FF2B5EF4-FFF2-40B4-BE49-F238E27FC236}">
                  <a16:creationId xmlns:a16="http://schemas.microsoft.com/office/drawing/2014/main" id="{A9815040-5444-49FB-88F9-0F63E7402B90}"/>
                </a:ext>
              </a:extLst>
            </p:cNvPr>
            <p:cNvSpPr/>
            <p:nvPr/>
          </p:nvSpPr>
          <p:spPr>
            <a:xfrm rot="10800000">
              <a:off x="9107625" y="3442633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0" name="Fünfeck 1">
              <a:extLst>
                <a:ext uri="{FF2B5EF4-FFF2-40B4-BE49-F238E27FC236}">
                  <a16:creationId xmlns:a16="http://schemas.microsoft.com/office/drawing/2014/main" id="{A59110F9-4A93-45ED-BCDC-AFDD3184B105}"/>
                </a:ext>
              </a:extLst>
            </p:cNvPr>
            <p:cNvSpPr/>
            <p:nvPr/>
          </p:nvSpPr>
          <p:spPr>
            <a:xfrm rot="10800000">
              <a:off x="9631006" y="3528976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1" name="Freihandform: Form 980">
              <a:extLst>
                <a:ext uri="{FF2B5EF4-FFF2-40B4-BE49-F238E27FC236}">
                  <a16:creationId xmlns:a16="http://schemas.microsoft.com/office/drawing/2014/main" id="{43C33069-95D8-4C5F-83DD-70956E0BF1C8}"/>
                </a:ext>
              </a:extLst>
            </p:cNvPr>
            <p:cNvSpPr/>
            <p:nvPr/>
          </p:nvSpPr>
          <p:spPr>
            <a:xfrm>
              <a:off x="6579714" y="1771650"/>
              <a:ext cx="3640455" cy="955546"/>
            </a:xfrm>
            <a:custGeom>
              <a:avLst/>
              <a:gdLst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2066925 w 3524250"/>
                <a:gd name="connsiteY8" fmla="*/ 152400 h 542925"/>
                <a:gd name="connsiteX9" fmla="*/ 1295400 w 3524250"/>
                <a:gd name="connsiteY9" fmla="*/ 161925 h 542925"/>
                <a:gd name="connsiteX10" fmla="*/ 762000 w 3524250"/>
                <a:gd name="connsiteY10" fmla="*/ 266700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2066925 w 3524250"/>
                <a:gd name="connsiteY8" fmla="*/ 152400 h 542925"/>
                <a:gd name="connsiteX9" fmla="*/ 1295400 w 3524250"/>
                <a:gd name="connsiteY9" fmla="*/ 161925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2066925 w 3524250"/>
                <a:gd name="connsiteY8" fmla="*/ 152400 h 542925"/>
                <a:gd name="connsiteX9" fmla="*/ 1264920 w 3524250"/>
                <a:gd name="connsiteY9" fmla="*/ 107010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1998345 w 3524250"/>
                <a:gd name="connsiteY8" fmla="*/ 76363 h 542925"/>
                <a:gd name="connsiteX9" fmla="*/ 1264920 w 3524250"/>
                <a:gd name="connsiteY9" fmla="*/ 107010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512695 w 3524250"/>
                <a:gd name="connsiteY7" fmla="*/ 214932 h 542925"/>
                <a:gd name="connsiteX8" fmla="*/ 1998345 w 3524250"/>
                <a:gd name="connsiteY8" fmla="*/ 76363 h 542925"/>
                <a:gd name="connsiteX9" fmla="*/ 1264920 w 3524250"/>
                <a:gd name="connsiteY9" fmla="*/ 107010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478530"/>
                <a:gd name="connsiteY0" fmla="*/ 533400 h 542925"/>
                <a:gd name="connsiteX1" fmla="*/ 628650 w 3478530"/>
                <a:gd name="connsiteY1" fmla="*/ 171450 h 542925"/>
                <a:gd name="connsiteX2" fmla="*/ 1266825 w 3478530"/>
                <a:gd name="connsiteY2" fmla="*/ 28575 h 542925"/>
                <a:gd name="connsiteX3" fmla="*/ 2009775 w 3478530"/>
                <a:gd name="connsiteY3" fmla="*/ 0 h 542925"/>
                <a:gd name="connsiteX4" fmla="*/ 2628900 w 3478530"/>
                <a:gd name="connsiteY4" fmla="*/ 152400 h 542925"/>
                <a:gd name="connsiteX5" fmla="*/ 3478530 w 3478530"/>
                <a:gd name="connsiteY5" fmla="*/ 527023 h 542925"/>
                <a:gd name="connsiteX6" fmla="*/ 3238500 w 3478530"/>
                <a:gd name="connsiteY6" fmla="*/ 542925 h 542925"/>
                <a:gd name="connsiteX7" fmla="*/ 2512695 w 3478530"/>
                <a:gd name="connsiteY7" fmla="*/ 214932 h 542925"/>
                <a:gd name="connsiteX8" fmla="*/ 1998345 w 3478530"/>
                <a:gd name="connsiteY8" fmla="*/ 76363 h 542925"/>
                <a:gd name="connsiteX9" fmla="*/ 1264920 w 3478530"/>
                <a:gd name="connsiteY9" fmla="*/ 107010 h 542925"/>
                <a:gd name="connsiteX10" fmla="*/ 708660 w 3478530"/>
                <a:gd name="connsiteY10" fmla="*/ 254027 h 542925"/>
                <a:gd name="connsiteX11" fmla="*/ 266700 w 3478530"/>
                <a:gd name="connsiteY11" fmla="*/ 533400 h 542925"/>
                <a:gd name="connsiteX12" fmla="*/ 0 w 3478530"/>
                <a:gd name="connsiteY12" fmla="*/ 533400 h 542925"/>
                <a:gd name="connsiteX0" fmla="*/ 0 w 3478530"/>
                <a:gd name="connsiteY0" fmla="*/ 533400 h 542925"/>
                <a:gd name="connsiteX1" fmla="*/ 628650 w 3478530"/>
                <a:gd name="connsiteY1" fmla="*/ 171450 h 542925"/>
                <a:gd name="connsiteX2" fmla="*/ 1266825 w 3478530"/>
                <a:gd name="connsiteY2" fmla="*/ 28575 h 542925"/>
                <a:gd name="connsiteX3" fmla="*/ 2009775 w 3478530"/>
                <a:gd name="connsiteY3" fmla="*/ 0 h 542925"/>
                <a:gd name="connsiteX4" fmla="*/ 2628900 w 3478530"/>
                <a:gd name="connsiteY4" fmla="*/ 152400 h 542925"/>
                <a:gd name="connsiteX5" fmla="*/ 3264373 w 3478530"/>
                <a:gd name="connsiteY5" fmla="*/ 364344 h 542925"/>
                <a:gd name="connsiteX6" fmla="*/ 3478530 w 3478530"/>
                <a:gd name="connsiteY6" fmla="*/ 527023 h 542925"/>
                <a:gd name="connsiteX7" fmla="*/ 3238500 w 3478530"/>
                <a:gd name="connsiteY7" fmla="*/ 542925 h 542925"/>
                <a:gd name="connsiteX8" fmla="*/ 2512695 w 3478530"/>
                <a:gd name="connsiteY8" fmla="*/ 214932 h 542925"/>
                <a:gd name="connsiteX9" fmla="*/ 1998345 w 3478530"/>
                <a:gd name="connsiteY9" fmla="*/ 76363 h 542925"/>
                <a:gd name="connsiteX10" fmla="*/ 1264920 w 3478530"/>
                <a:gd name="connsiteY10" fmla="*/ 107010 h 542925"/>
                <a:gd name="connsiteX11" fmla="*/ 708660 w 3478530"/>
                <a:gd name="connsiteY11" fmla="*/ 254027 h 542925"/>
                <a:gd name="connsiteX12" fmla="*/ 266700 w 3478530"/>
                <a:gd name="connsiteY12" fmla="*/ 533400 h 542925"/>
                <a:gd name="connsiteX13" fmla="*/ 0 w 3478530"/>
                <a:gd name="connsiteY13" fmla="*/ 533400 h 542925"/>
                <a:gd name="connsiteX0" fmla="*/ 0 w 3569017"/>
                <a:gd name="connsiteY0" fmla="*/ 533400 h 542925"/>
                <a:gd name="connsiteX1" fmla="*/ 628650 w 3569017"/>
                <a:gd name="connsiteY1" fmla="*/ 171450 h 542925"/>
                <a:gd name="connsiteX2" fmla="*/ 1266825 w 3569017"/>
                <a:gd name="connsiteY2" fmla="*/ 28575 h 542925"/>
                <a:gd name="connsiteX3" fmla="*/ 2009775 w 3569017"/>
                <a:gd name="connsiteY3" fmla="*/ 0 h 542925"/>
                <a:gd name="connsiteX4" fmla="*/ 2628900 w 3569017"/>
                <a:gd name="connsiteY4" fmla="*/ 152400 h 542925"/>
                <a:gd name="connsiteX5" fmla="*/ 3264373 w 3569017"/>
                <a:gd name="connsiteY5" fmla="*/ 364344 h 542925"/>
                <a:gd name="connsiteX6" fmla="*/ 3569017 w 3569017"/>
                <a:gd name="connsiteY6" fmla="*/ 527023 h 542925"/>
                <a:gd name="connsiteX7" fmla="*/ 3238500 w 3569017"/>
                <a:gd name="connsiteY7" fmla="*/ 542925 h 542925"/>
                <a:gd name="connsiteX8" fmla="*/ 2512695 w 3569017"/>
                <a:gd name="connsiteY8" fmla="*/ 214932 h 542925"/>
                <a:gd name="connsiteX9" fmla="*/ 1998345 w 3569017"/>
                <a:gd name="connsiteY9" fmla="*/ 76363 h 542925"/>
                <a:gd name="connsiteX10" fmla="*/ 1264920 w 3569017"/>
                <a:gd name="connsiteY10" fmla="*/ 107010 h 542925"/>
                <a:gd name="connsiteX11" fmla="*/ 708660 w 3569017"/>
                <a:gd name="connsiteY11" fmla="*/ 254027 h 542925"/>
                <a:gd name="connsiteX12" fmla="*/ 266700 w 3569017"/>
                <a:gd name="connsiteY12" fmla="*/ 533400 h 542925"/>
                <a:gd name="connsiteX13" fmla="*/ 0 w 3569017"/>
                <a:gd name="connsiteY13" fmla="*/ 533400 h 542925"/>
                <a:gd name="connsiteX0" fmla="*/ 0 w 3569017"/>
                <a:gd name="connsiteY0" fmla="*/ 533400 h 542925"/>
                <a:gd name="connsiteX1" fmla="*/ 628650 w 3569017"/>
                <a:gd name="connsiteY1" fmla="*/ 171450 h 542925"/>
                <a:gd name="connsiteX2" fmla="*/ 1266825 w 3569017"/>
                <a:gd name="connsiteY2" fmla="*/ 28575 h 542925"/>
                <a:gd name="connsiteX3" fmla="*/ 2009775 w 3569017"/>
                <a:gd name="connsiteY3" fmla="*/ 0 h 542925"/>
                <a:gd name="connsiteX4" fmla="*/ 2628900 w 3569017"/>
                <a:gd name="connsiteY4" fmla="*/ 152400 h 542925"/>
                <a:gd name="connsiteX5" fmla="*/ 3473923 w 3569017"/>
                <a:gd name="connsiteY5" fmla="*/ 364344 h 542925"/>
                <a:gd name="connsiteX6" fmla="*/ 3569017 w 3569017"/>
                <a:gd name="connsiteY6" fmla="*/ 527023 h 542925"/>
                <a:gd name="connsiteX7" fmla="*/ 3238500 w 3569017"/>
                <a:gd name="connsiteY7" fmla="*/ 542925 h 542925"/>
                <a:gd name="connsiteX8" fmla="*/ 2512695 w 3569017"/>
                <a:gd name="connsiteY8" fmla="*/ 214932 h 542925"/>
                <a:gd name="connsiteX9" fmla="*/ 1998345 w 3569017"/>
                <a:gd name="connsiteY9" fmla="*/ 76363 h 542925"/>
                <a:gd name="connsiteX10" fmla="*/ 1264920 w 3569017"/>
                <a:gd name="connsiteY10" fmla="*/ 107010 h 542925"/>
                <a:gd name="connsiteX11" fmla="*/ 708660 w 3569017"/>
                <a:gd name="connsiteY11" fmla="*/ 254027 h 542925"/>
                <a:gd name="connsiteX12" fmla="*/ 266700 w 3569017"/>
                <a:gd name="connsiteY12" fmla="*/ 533400 h 542925"/>
                <a:gd name="connsiteX13" fmla="*/ 0 w 3569017"/>
                <a:gd name="connsiteY13" fmla="*/ 533400 h 542925"/>
                <a:gd name="connsiteX0" fmla="*/ 0 w 3569017"/>
                <a:gd name="connsiteY0" fmla="*/ 533400 h 542925"/>
                <a:gd name="connsiteX1" fmla="*/ 628650 w 3569017"/>
                <a:gd name="connsiteY1" fmla="*/ 171450 h 542925"/>
                <a:gd name="connsiteX2" fmla="*/ 1266825 w 3569017"/>
                <a:gd name="connsiteY2" fmla="*/ 28575 h 542925"/>
                <a:gd name="connsiteX3" fmla="*/ 2009775 w 3569017"/>
                <a:gd name="connsiteY3" fmla="*/ 0 h 542925"/>
                <a:gd name="connsiteX4" fmla="*/ 2628900 w 3569017"/>
                <a:gd name="connsiteY4" fmla="*/ 152400 h 542925"/>
                <a:gd name="connsiteX5" fmla="*/ 3473923 w 3569017"/>
                <a:gd name="connsiteY5" fmla="*/ 364344 h 542925"/>
                <a:gd name="connsiteX6" fmla="*/ 3569017 w 3569017"/>
                <a:gd name="connsiteY6" fmla="*/ 527023 h 542925"/>
                <a:gd name="connsiteX7" fmla="*/ 3238500 w 3569017"/>
                <a:gd name="connsiteY7" fmla="*/ 542925 h 542925"/>
                <a:gd name="connsiteX8" fmla="*/ 3154836 w 3569017"/>
                <a:gd name="connsiteY8" fmla="*/ 403947 h 542925"/>
                <a:gd name="connsiteX9" fmla="*/ 2512695 w 3569017"/>
                <a:gd name="connsiteY9" fmla="*/ 214932 h 542925"/>
                <a:gd name="connsiteX10" fmla="*/ 1998345 w 3569017"/>
                <a:gd name="connsiteY10" fmla="*/ 76363 h 542925"/>
                <a:gd name="connsiteX11" fmla="*/ 1264920 w 3569017"/>
                <a:gd name="connsiteY11" fmla="*/ 107010 h 542925"/>
                <a:gd name="connsiteX12" fmla="*/ 708660 w 3569017"/>
                <a:gd name="connsiteY12" fmla="*/ 254027 h 542925"/>
                <a:gd name="connsiteX13" fmla="*/ 266700 w 3569017"/>
                <a:gd name="connsiteY13" fmla="*/ 533400 h 542925"/>
                <a:gd name="connsiteX14" fmla="*/ 0 w 3569017"/>
                <a:gd name="connsiteY14" fmla="*/ 533400 h 542925"/>
                <a:gd name="connsiteX0" fmla="*/ 0 w 3569017"/>
                <a:gd name="connsiteY0" fmla="*/ 533400 h 533400"/>
                <a:gd name="connsiteX1" fmla="*/ 628650 w 3569017"/>
                <a:gd name="connsiteY1" fmla="*/ 171450 h 533400"/>
                <a:gd name="connsiteX2" fmla="*/ 1266825 w 3569017"/>
                <a:gd name="connsiteY2" fmla="*/ 28575 h 533400"/>
                <a:gd name="connsiteX3" fmla="*/ 2009775 w 3569017"/>
                <a:gd name="connsiteY3" fmla="*/ 0 h 533400"/>
                <a:gd name="connsiteX4" fmla="*/ 2628900 w 3569017"/>
                <a:gd name="connsiteY4" fmla="*/ 152400 h 533400"/>
                <a:gd name="connsiteX5" fmla="*/ 3473923 w 3569017"/>
                <a:gd name="connsiteY5" fmla="*/ 364344 h 533400"/>
                <a:gd name="connsiteX6" fmla="*/ 3569017 w 3569017"/>
                <a:gd name="connsiteY6" fmla="*/ 527023 h 533400"/>
                <a:gd name="connsiteX7" fmla="*/ 3390900 w 3569017"/>
                <a:gd name="connsiteY7" fmla="*/ 529724 h 533400"/>
                <a:gd name="connsiteX8" fmla="*/ 3154836 w 3569017"/>
                <a:gd name="connsiteY8" fmla="*/ 403947 h 533400"/>
                <a:gd name="connsiteX9" fmla="*/ 2512695 w 3569017"/>
                <a:gd name="connsiteY9" fmla="*/ 214932 h 533400"/>
                <a:gd name="connsiteX10" fmla="*/ 1998345 w 3569017"/>
                <a:gd name="connsiteY10" fmla="*/ 76363 h 533400"/>
                <a:gd name="connsiteX11" fmla="*/ 1264920 w 3569017"/>
                <a:gd name="connsiteY11" fmla="*/ 107010 h 533400"/>
                <a:gd name="connsiteX12" fmla="*/ 708660 w 3569017"/>
                <a:gd name="connsiteY12" fmla="*/ 254027 h 533400"/>
                <a:gd name="connsiteX13" fmla="*/ 266700 w 3569017"/>
                <a:gd name="connsiteY13" fmla="*/ 533400 h 533400"/>
                <a:gd name="connsiteX14" fmla="*/ 0 w 3569017"/>
                <a:gd name="connsiteY14" fmla="*/ 533400 h 533400"/>
                <a:gd name="connsiteX0" fmla="*/ 0 w 3569017"/>
                <a:gd name="connsiteY0" fmla="*/ 533400 h 533400"/>
                <a:gd name="connsiteX1" fmla="*/ 628650 w 3569017"/>
                <a:gd name="connsiteY1" fmla="*/ 171450 h 533400"/>
                <a:gd name="connsiteX2" fmla="*/ 1266825 w 3569017"/>
                <a:gd name="connsiteY2" fmla="*/ 28575 h 533400"/>
                <a:gd name="connsiteX3" fmla="*/ 2009775 w 3569017"/>
                <a:gd name="connsiteY3" fmla="*/ 0 h 533400"/>
                <a:gd name="connsiteX4" fmla="*/ 2628900 w 3569017"/>
                <a:gd name="connsiteY4" fmla="*/ 152400 h 533400"/>
                <a:gd name="connsiteX5" fmla="*/ 3473923 w 3569017"/>
                <a:gd name="connsiteY5" fmla="*/ 364344 h 533400"/>
                <a:gd name="connsiteX6" fmla="*/ 3569017 w 3569017"/>
                <a:gd name="connsiteY6" fmla="*/ 527023 h 533400"/>
                <a:gd name="connsiteX7" fmla="*/ 3390900 w 3569017"/>
                <a:gd name="connsiteY7" fmla="*/ 529724 h 533400"/>
                <a:gd name="connsiteX8" fmla="*/ 3269136 w 3569017"/>
                <a:gd name="connsiteY8" fmla="*/ 393386 h 533400"/>
                <a:gd name="connsiteX9" fmla="*/ 2512695 w 3569017"/>
                <a:gd name="connsiteY9" fmla="*/ 214932 h 533400"/>
                <a:gd name="connsiteX10" fmla="*/ 1998345 w 3569017"/>
                <a:gd name="connsiteY10" fmla="*/ 76363 h 533400"/>
                <a:gd name="connsiteX11" fmla="*/ 1264920 w 3569017"/>
                <a:gd name="connsiteY11" fmla="*/ 107010 h 533400"/>
                <a:gd name="connsiteX12" fmla="*/ 708660 w 3569017"/>
                <a:gd name="connsiteY12" fmla="*/ 254027 h 533400"/>
                <a:gd name="connsiteX13" fmla="*/ 266700 w 3569017"/>
                <a:gd name="connsiteY13" fmla="*/ 533400 h 533400"/>
                <a:gd name="connsiteX14" fmla="*/ 0 w 3569017"/>
                <a:gd name="connsiteY14" fmla="*/ 533400 h 533400"/>
                <a:gd name="connsiteX0" fmla="*/ 0 w 3640455"/>
                <a:gd name="connsiteY0" fmla="*/ 517559 h 533400"/>
                <a:gd name="connsiteX1" fmla="*/ 700088 w 3640455"/>
                <a:gd name="connsiteY1" fmla="*/ 171450 h 533400"/>
                <a:gd name="connsiteX2" fmla="*/ 1338263 w 3640455"/>
                <a:gd name="connsiteY2" fmla="*/ 28575 h 533400"/>
                <a:gd name="connsiteX3" fmla="*/ 2081213 w 3640455"/>
                <a:gd name="connsiteY3" fmla="*/ 0 h 533400"/>
                <a:gd name="connsiteX4" fmla="*/ 2700338 w 3640455"/>
                <a:gd name="connsiteY4" fmla="*/ 152400 h 533400"/>
                <a:gd name="connsiteX5" fmla="*/ 3545361 w 3640455"/>
                <a:gd name="connsiteY5" fmla="*/ 364344 h 533400"/>
                <a:gd name="connsiteX6" fmla="*/ 3640455 w 3640455"/>
                <a:gd name="connsiteY6" fmla="*/ 527023 h 533400"/>
                <a:gd name="connsiteX7" fmla="*/ 3462338 w 3640455"/>
                <a:gd name="connsiteY7" fmla="*/ 529724 h 533400"/>
                <a:gd name="connsiteX8" fmla="*/ 3340574 w 3640455"/>
                <a:gd name="connsiteY8" fmla="*/ 393386 h 533400"/>
                <a:gd name="connsiteX9" fmla="*/ 2584133 w 3640455"/>
                <a:gd name="connsiteY9" fmla="*/ 214932 h 533400"/>
                <a:gd name="connsiteX10" fmla="*/ 2069783 w 3640455"/>
                <a:gd name="connsiteY10" fmla="*/ 76363 h 533400"/>
                <a:gd name="connsiteX11" fmla="*/ 1336358 w 3640455"/>
                <a:gd name="connsiteY11" fmla="*/ 107010 h 533400"/>
                <a:gd name="connsiteX12" fmla="*/ 780098 w 3640455"/>
                <a:gd name="connsiteY12" fmla="*/ 254027 h 533400"/>
                <a:gd name="connsiteX13" fmla="*/ 338138 w 3640455"/>
                <a:gd name="connsiteY13" fmla="*/ 533400 h 533400"/>
                <a:gd name="connsiteX14" fmla="*/ 0 w 3640455"/>
                <a:gd name="connsiteY14" fmla="*/ 517559 h 533400"/>
                <a:gd name="connsiteX0" fmla="*/ 0 w 3640455"/>
                <a:gd name="connsiteY0" fmla="*/ 517559 h 533400"/>
                <a:gd name="connsiteX1" fmla="*/ 135411 w 3640455"/>
                <a:gd name="connsiteY1" fmla="*/ 351144 h 533400"/>
                <a:gd name="connsiteX2" fmla="*/ 700088 w 3640455"/>
                <a:gd name="connsiteY2" fmla="*/ 171450 h 533400"/>
                <a:gd name="connsiteX3" fmla="*/ 1338263 w 3640455"/>
                <a:gd name="connsiteY3" fmla="*/ 28575 h 533400"/>
                <a:gd name="connsiteX4" fmla="*/ 2081213 w 3640455"/>
                <a:gd name="connsiteY4" fmla="*/ 0 h 533400"/>
                <a:gd name="connsiteX5" fmla="*/ 2700338 w 3640455"/>
                <a:gd name="connsiteY5" fmla="*/ 152400 h 533400"/>
                <a:gd name="connsiteX6" fmla="*/ 3545361 w 3640455"/>
                <a:gd name="connsiteY6" fmla="*/ 364344 h 533400"/>
                <a:gd name="connsiteX7" fmla="*/ 3640455 w 3640455"/>
                <a:gd name="connsiteY7" fmla="*/ 527023 h 533400"/>
                <a:gd name="connsiteX8" fmla="*/ 3462338 w 3640455"/>
                <a:gd name="connsiteY8" fmla="*/ 529724 h 533400"/>
                <a:gd name="connsiteX9" fmla="*/ 3340574 w 3640455"/>
                <a:gd name="connsiteY9" fmla="*/ 393386 h 533400"/>
                <a:gd name="connsiteX10" fmla="*/ 2584133 w 3640455"/>
                <a:gd name="connsiteY10" fmla="*/ 214932 h 533400"/>
                <a:gd name="connsiteX11" fmla="*/ 2069783 w 3640455"/>
                <a:gd name="connsiteY11" fmla="*/ 76363 h 533400"/>
                <a:gd name="connsiteX12" fmla="*/ 1336358 w 3640455"/>
                <a:gd name="connsiteY12" fmla="*/ 107010 h 533400"/>
                <a:gd name="connsiteX13" fmla="*/ 780098 w 3640455"/>
                <a:gd name="connsiteY13" fmla="*/ 254027 h 533400"/>
                <a:gd name="connsiteX14" fmla="*/ 338138 w 3640455"/>
                <a:gd name="connsiteY14" fmla="*/ 533400 h 533400"/>
                <a:gd name="connsiteX15" fmla="*/ 0 w 3640455"/>
                <a:gd name="connsiteY15" fmla="*/ 517559 h 533400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238126 w 3640455"/>
                <a:gd name="connsiteY14" fmla="*/ 512279 h 529724"/>
                <a:gd name="connsiteX15" fmla="*/ 0 w 3640455"/>
                <a:gd name="connsiteY15" fmla="*/ 517559 h 529724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368774 w 3640455"/>
                <a:gd name="connsiteY14" fmla="*/ 393387 h 529724"/>
                <a:gd name="connsiteX15" fmla="*/ 238126 w 3640455"/>
                <a:gd name="connsiteY15" fmla="*/ 512279 h 529724"/>
                <a:gd name="connsiteX16" fmla="*/ 0 w 3640455"/>
                <a:gd name="connsiteY16" fmla="*/ 517559 h 529724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368774 w 3640455"/>
                <a:gd name="connsiteY14" fmla="*/ 393387 h 529724"/>
                <a:gd name="connsiteX15" fmla="*/ 238126 w 3640455"/>
                <a:gd name="connsiteY15" fmla="*/ 512279 h 529724"/>
                <a:gd name="connsiteX16" fmla="*/ 0 w 3640455"/>
                <a:gd name="connsiteY16" fmla="*/ 517559 h 529724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368774 w 3640455"/>
                <a:gd name="connsiteY14" fmla="*/ 393387 h 529724"/>
                <a:gd name="connsiteX15" fmla="*/ 238126 w 3640455"/>
                <a:gd name="connsiteY15" fmla="*/ 512279 h 529724"/>
                <a:gd name="connsiteX16" fmla="*/ 0 w 3640455"/>
                <a:gd name="connsiteY16" fmla="*/ 517559 h 529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40455" h="529724">
                  <a:moveTo>
                    <a:pt x="0" y="517559"/>
                  </a:moveTo>
                  <a:cubicBezTo>
                    <a:pt x="91175" y="472648"/>
                    <a:pt x="44236" y="396055"/>
                    <a:pt x="135411" y="351144"/>
                  </a:cubicBezTo>
                  <a:lnTo>
                    <a:pt x="700088" y="171450"/>
                  </a:lnTo>
                  <a:lnTo>
                    <a:pt x="1338263" y="28575"/>
                  </a:lnTo>
                  <a:lnTo>
                    <a:pt x="2081213" y="0"/>
                  </a:lnTo>
                  <a:lnTo>
                    <a:pt x="2700338" y="152400"/>
                  </a:lnTo>
                  <a:cubicBezTo>
                    <a:pt x="2826437" y="212487"/>
                    <a:pt x="3419262" y="304257"/>
                    <a:pt x="3545361" y="364344"/>
                  </a:cubicBezTo>
                  <a:lnTo>
                    <a:pt x="3640455" y="527023"/>
                  </a:lnTo>
                  <a:lnTo>
                    <a:pt x="3462338" y="529724"/>
                  </a:lnTo>
                  <a:cubicBezTo>
                    <a:pt x="3380475" y="493079"/>
                    <a:pt x="3422437" y="430031"/>
                    <a:pt x="3340574" y="393386"/>
                  </a:cubicBezTo>
                  <a:lnTo>
                    <a:pt x="2584133" y="214932"/>
                  </a:lnTo>
                  <a:lnTo>
                    <a:pt x="2069783" y="76363"/>
                  </a:lnTo>
                  <a:lnTo>
                    <a:pt x="1336358" y="107010"/>
                  </a:lnTo>
                  <a:lnTo>
                    <a:pt x="780098" y="254027"/>
                  </a:lnTo>
                  <a:cubicBezTo>
                    <a:pt x="674740" y="305761"/>
                    <a:pt x="531282" y="328451"/>
                    <a:pt x="368774" y="393387"/>
                  </a:cubicBezTo>
                  <a:lnTo>
                    <a:pt x="238126" y="512279"/>
                  </a:lnTo>
                  <a:lnTo>
                    <a:pt x="0" y="517559"/>
                  </a:lnTo>
                  <a:close/>
                </a:path>
              </a:pathLst>
            </a:cu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2" name="Fünfeck 1">
              <a:extLst>
                <a:ext uri="{FF2B5EF4-FFF2-40B4-BE49-F238E27FC236}">
                  <a16:creationId xmlns:a16="http://schemas.microsoft.com/office/drawing/2014/main" id="{A829B99F-165C-48A1-830D-128677DF5580}"/>
                </a:ext>
              </a:extLst>
            </p:cNvPr>
            <p:cNvSpPr/>
            <p:nvPr/>
          </p:nvSpPr>
          <p:spPr>
            <a:xfrm rot="10800000">
              <a:off x="10090840" y="3629552"/>
              <a:ext cx="112519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163596 w 741139"/>
                <a:gd name="connsiteY0" fmla="*/ 432796 h 1133070"/>
                <a:gd name="connsiteX1" fmla="*/ 329660 w 741139"/>
                <a:gd name="connsiteY1" fmla="*/ 0 h 1133070"/>
                <a:gd name="connsiteX2" fmla="*/ 741139 w 741139"/>
                <a:gd name="connsiteY2" fmla="*/ 432794 h 1133070"/>
                <a:gd name="connsiteX3" fmla="*/ 659319 w 741139"/>
                <a:gd name="connsiteY3" fmla="*/ 1133070 h 1133070"/>
                <a:gd name="connsiteX4" fmla="*/ 1 w 741139"/>
                <a:gd name="connsiteY4" fmla="*/ 1133070 h 1133070"/>
                <a:gd name="connsiteX5" fmla="*/ 163596 w 741139"/>
                <a:gd name="connsiteY5" fmla="*/ 432796 h 1133070"/>
                <a:gd name="connsiteX0" fmla="*/ 56286 w 633829"/>
                <a:gd name="connsiteY0" fmla="*/ 432796 h 1133070"/>
                <a:gd name="connsiteX1" fmla="*/ 222350 w 633829"/>
                <a:gd name="connsiteY1" fmla="*/ 0 h 1133070"/>
                <a:gd name="connsiteX2" fmla="*/ 633829 w 633829"/>
                <a:gd name="connsiteY2" fmla="*/ 432794 h 1133070"/>
                <a:gd name="connsiteX3" fmla="*/ 552009 w 633829"/>
                <a:gd name="connsiteY3" fmla="*/ 1133070 h 1133070"/>
                <a:gd name="connsiteX4" fmla="*/ 0 w 633829"/>
                <a:gd name="connsiteY4" fmla="*/ 1113999 h 1133070"/>
                <a:gd name="connsiteX5" fmla="*/ 56286 w 633829"/>
                <a:gd name="connsiteY5" fmla="*/ 432796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3829" h="1133070">
                  <a:moveTo>
                    <a:pt x="56286" y="432796"/>
                  </a:moveTo>
                  <a:lnTo>
                    <a:pt x="222350" y="0"/>
                  </a:lnTo>
                  <a:lnTo>
                    <a:pt x="633829" y="432794"/>
                  </a:lnTo>
                  <a:lnTo>
                    <a:pt x="552009" y="1133070"/>
                  </a:lnTo>
                  <a:lnTo>
                    <a:pt x="0" y="1113999"/>
                  </a:lnTo>
                  <a:lnTo>
                    <a:pt x="56286" y="4327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3" name="Freihandform: Form 982">
              <a:extLst>
                <a:ext uri="{FF2B5EF4-FFF2-40B4-BE49-F238E27FC236}">
                  <a16:creationId xmlns:a16="http://schemas.microsoft.com/office/drawing/2014/main" id="{B320990B-9F0A-4518-8FA0-D4FA948EE57E}"/>
                </a:ext>
              </a:extLst>
            </p:cNvPr>
            <p:cNvSpPr/>
            <p:nvPr/>
          </p:nvSpPr>
          <p:spPr>
            <a:xfrm>
              <a:off x="6589924" y="2657266"/>
              <a:ext cx="1570007" cy="897147"/>
            </a:xfrm>
            <a:custGeom>
              <a:avLst/>
              <a:gdLst>
                <a:gd name="connsiteX0" fmla="*/ 17253 w 1570007"/>
                <a:gd name="connsiteY0" fmla="*/ 897147 h 897147"/>
                <a:gd name="connsiteX1" fmla="*/ 0 w 1570007"/>
                <a:gd name="connsiteY1" fmla="*/ 34506 h 897147"/>
                <a:gd name="connsiteX2" fmla="*/ 491705 w 1570007"/>
                <a:gd name="connsiteY2" fmla="*/ 51759 h 897147"/>
                <a:gd name="connsiteX3" fmla="*/ 293298 w 1570007"/>
                <a:gd name="connsiteY3" fmla="*/ 388189 h 897147"/>
                <a:gd name="connsiteX4" fmla="*/ 336430 w 1570007"/>
                <a:gd name="connsiteY4" fmla="*/ 517585 h 897147"/>
                <a:gd name="connsiteX5" fmla="*/ 750498 w 1570007"/>
                <a:gd name="connsiteY5" fmla="*/ 224287 h 897147"/>
                <a:gd name="connsiteX6" fmla="*/ 785003 w 1570007"/>
                <a:gd name="connsiteY6" fmla="*/ 595223 h 897147"/>
                <a:gd name="connsiteX7" fmla="*/ 353683 w 1570007"/>
                <a:gd name="connsiteY7" fmla="*/ 621102 h 897147"/>
                <a:gd name="connsiteX8" fmla="*/ 310551 w 1570007"/>
                <a:gd name="connsiteY8" fmla="*/ 733245 h 897147"/>
                <a:gd name="connsiteX9" fmla="*/ 690113 w 1570007"/>
                <a:gd name="connsiteY9" fmla="*/ 785004 h 897147"/>
                <a:gd name="connsiteX10" fmla="*/ 992037 w 1570007"/>
                <a:gd name="connsiteY10" fmla="*/ 603849 h 897147"/>
                <a:gd name="connsiteX11" fmla="*/ 1043796 w 1570007"/>
                <a:gd name="connsiteY11" fmla="*/ 483079 h 897147"/>
                <a:gd name="connsiteX12" fmla="*/ 879894 w 1570007"/>
                <a:gd name="connsiteY12" fmla="*/ 431321 h 897147"/>
                <a:gd name="connsiteX13" fmla="*/ 802256 w 1570007"/>
                <a:gd name="connsiteY13" fmla="*/ 543464 h 897147"/>
                <a:gd name="connsiteX14" fmla="*/ 862641 w 1570007"/>
                <a:gd name="connsiteY14" fmla="*/ 310551 h 897147"/>
                <a:gd name="connsiteX15" fmla="*/ 1026543 w 1570007"/>
                <a:gd name="connsiteY15" fmla="*/ 345057 h 897147"/>
                <a:gd name="connsiteX16" fmla="*/ 992037 w 1570007"/>
                <a:gd name="connsiteY16" fmla="*/ 146649 h 897147"/>
                <a:gd name="connsiteX17" fmla="*/ 1035170 w 1570007"/>
                <a:gd name="connsiteY17" fmla="*/ 0 h 897147"/>
                <a:gd name="connsiteX18" fmla="*/ 1155939 w 1570007"/>
                <a:gd name="connsiteY18" fmla="*/ 181155 h 897147"/>
                <a:gd name="connsiteX19" fmla="*/ 1112807 w 1570007"/>
                <a:gd name="connsiteY19" fmla="*/ 319177 h 897147"/>
                <a:gd name="connsiteX20" fmla="*/ 1268083 w 1570007"/>
                <a:gd name="connsiteY20" fmla="*/ 276045 h 897147"/>
                <a:gd name="connsiteX21" fmla="*/ 1362973 w 1570007"/>
                <a:gd name="connsiteY21" fmla="*/ 431321 h 897147"/>
                <a:gd name="connsiteX22" fmla="*/ 1268083 w 1570007"/>
                <a:gd name="connsiteY22" fmla="*/ 388189 h 897147"/>
                <a:gd name="connsiteX23" fmla="*/ 1155939 w 1570007"/>
                <a:gd name="connsiteY23" fmla="*/ 465826 h 897147"/>
                <a:gd name="connsiteX24" fmla="*/ 1328468 w 1570007"/>
                <a:gd name="connsiteY24" fmla="*/ 672860 h 897147"/>
                <a:gd name="connsiteX25" fmla="*/ 1570007 w 1570007"/>
                <a:gd name="connsiteY25" fmla="*/ 655608 h 897147"/>
                <a:gd name="connsiteX26" fmla="*/ 17253 w 1570007"/>
                <a:gd name="connsiteY26" fmla="*/ 897147 h 89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70007" h="897147">
                  <a:moveTo>
                    <a:pt x="17253" y="897147"/>
                  </a:moveTo>
                  <a:lnTo>
                    <a:pt x="0" y="34506"/>
                  </a:lnTo>
                  <a:lnTo>
                    <a:pt x="491705" y="51759"/>
                  </a:lnTo>
                  <a:lnTo>
                    <a:pt x="293298" y="388189"/>
                  </a:lnTo>
                  <a:lnTo>
                    <a:pt x="336430" y="517585"/>
                  </a:lnTo>
                  <a:lnTo>
                    <a:pt x="750498" y="224287"/>
                  </a:lnTo>
                  <a:lnTo>
                    <a:pt x="785003" y="595223"/>
                  </a:lnTo>
                  <a:lnTo>
                    <a:pt x="353683" y="621102"/>
                  </a:lnTo>
                  <a:lnTo>
                    <a:pt x="310551" y="733245"/>
                  </a:lnTo>
                  <a:lnTo>
                    <a:pt x="690113" y="785004"/>
                  </a:lnTo>
                  <a:lnTo>
                    <a:pt x="992037" y="603849"/>
                  </a:lnTo>
                  <a:lnTo>
                    <a:pt x="1043796" y="483079"/>
                  </a:lnTo>
                  <a:lnTo>
                    <a:pt x="879894" y="431321"/>
                  </a:lnTo>
                  <a:lnTo>
                    <a:pt x="802256" y="543464"/>
                  </a:lnTo>
                  <a:lnTo>
                    <a:pt x="862641" y="310551"/>
                  </a:lnTo>
                  <a:lnTo>
                    <a:pt x="1026543" y="345057"/>
                  </a:lnTo>
                  <a:lnTo>
                    <a:pt x="992037" y="146649"/>
                  </a:lnTo>
                  <a:lnTo>
                    <a:pt x="1035170" y="0"/>
                  </a:lnTo>
                  <a:lnTo>
                    <a:pt x="1155939" y="181155"/>
                  </a:lnTo>
                  <a:lnTo>
                    <a:pt x="1112807" y="319177"/>
                  </a:lnTo>
                  <a:lnTo>
                    <a:pt x="1268083" y="276045"/>
                  </a:lnTo>
                  <a:lnTo>
                    <a:pt x="1362973" y="431321"/>
                  </a:lnTo>
                  <a:lnTo>
                    <a:pt x="1268083" y="388189"/>
                  </a:lnTo>
                  <a:lnTo>
                    <a:pt x="1155939" y="465826"/>
                  </a:lnTo>
                  <a:lnTo>
                    <a:pt x="1328468" y="672860"/>
                  </a:lnTo>
                  <a:lnTo>
                    <a:pt x="1570007" y="655608"/>
                  </a:lnTo>
                  <a:lnTo>
                    <a:pt x="17253" y="897147"/>
                  </a:lnTo>
                  <a:close/>
                </a:path>
              </a:pathLst>
            </a:cu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4" name="Ellipse 983">
              <a:extLst>
                <a:ext uri="{FF2B5EF4-FFF2-40B4-BE49-F238E27FC236}">
                  <a16:creationId xmlns:a16="http://schemas.microsoft.com/office/drawing/2014/main" id="{82EB7931-F3C2-47F1-A228-B7A1D3156A86}"/>
                </a:ext>
              </a:extLst>
            </p:cNvPr>
            <p:cNvSpPr/>
            <p:nvPr/>
          </p:nvSpPr>
          <p:spPr>
            <a:xfrm>
              <a:off x="6504421" y="3051174"/>
              <a:ext cx="302481" cy="302481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5" name="Freihandform: Form 984">
              <a:extLst>
                <a:ext uri="{FF2B5EF4-FFF2-40B4-BE49-F238E27FC236}">
                  <a16:creationId xmlns:a16="http://schemas.microsoft.com/office/drawing/2014/main" id="{CFD50FF7-BE5A-4D53-BCA6-6D211D8EE0E0}"/>
                </a:ext>
              </a:extLst>
            </p:cNvPr>
            <p:cNvSpPr/>
            <p:nvPr/>
          </p:nvSpPr>
          <p:spPr>
            <a:xfrm flipH="1">
              <a:off x="8640613" y="2679490"/>
              <a:ext cx="1570007" cy="897147"/>
            </a:xfrm>
            <a:custGeom>
              <a:avLst/>
              <a:gdLst>
                <a:gd name="connsiteX0" fmla="*/ 17253 w 1570007"/>
                <a:gd name="connsiteY0" fmla="*/ 897147 h 897147"/>
                <a:gd name="connsiteX1" fmla="*/ 0 w 1570007"/>
                <a:gd name="connsiteY1" fmla="*/ 34506 h 897147"/>
                <a:gd name="connsiteX2" fmla="*/ 491705 w 1570007"/>
                <a:gd name="connsiteY2" fmla="*/ 51759 h 897147"/>
                <a:gd name="connsiteX3" fmla="*/ 293298 w 1570007"/>
                <a:gd name="connsiteY3" fmla="*/ 388189 h 897147"/>
                <a:gd name="connsiteX4" fmla="*/ 336430 w 1570007"/>
                <a:gd name="connsiteY4" fmla="*/ 517585 h 897147"/>
                <a:gd name="connsiteX5" fmla="*/ 750498 w 1570007"/>
                <a:gd name="connsiteY5" fmla="*/ 224287 h 897147"/>
                <a:gd name="connsiteX6" fmla="*/ 785003 w 1570007"/>
                <a:gd name="connsiteY6" fmla="*/ 595223 h 897147"/>
                <a:gd name="connsiteX7" fmla="*/ 353683 w 1570007"/>
                <a:gd name="connsiteY7" fmla="*/ 621102 h 897147"/>
                <a:gd name="connsiteX8" fmla="*/ 310551 w 1570007"/>
                <a:gd name="connsiteY8" fmla="*/ 733245 h 897147"/>
                <a:gd name="connsiteX9" fmla="*/ 690113 w 1570007"/>
                <a:gd name="connsiteY9" fmla="*/ 785004 h 897147"/>
                <a:gd name="connsiteX10" fmla="*/ 992037 w 1570007"/>
                <a:gd name="connsiteY10" fmla="*/ 603849 h 897147"/>
                <a:gd name="connsiteX11" fmla="*/ 1043796 w 1570007"/>
                <a:gd name="connsiteY11" fmla="*/ 483079 h 897147"/>
                <a:gd name="connsiteX12" fmla="*/ 879894 w 1570007"/>
                <a:gd name="connsiteY12" fmla="*/ 431321 h 897147"/>
                <a:gd name="connsiteX13" fmla="*/ 802256 w 1570007"/>
                <a:gd name="connsiteY13" fmla="*/ 543464 h 897147"/>
                <a:gd name="connsiteX14" fmla="*/ 862641 w 1570007"/>
                <a:gd name="connsiteY14" fmla="*/ 310551 h 897147"/>
                <a:gd name="connsiteX15" fmla="*/ 1026543 w 1570007"/>
                <a:gd name="connsiteY15" fmla="*/ 345057 h 897147"/>
                <a:gd name="connsiteX16" fmla="*/ 992037 w 1570007"/>
                <a:gd name="connsiteY16" fmla="*/ 146649 h 897147"/>
                <a:gd name="connsiteX17" fmla="*/ 1035170 w 1570007"/>
                <a:gd name="connsiteY17" fmla="*/ 0 h 897147"/>
                <a:gd name="connsiteX18" fmla="*/ 1155939 w 1570007"/>
                <a:gd name="connsiteY18" fmla="*/ 181155 h 897147"/>
                <a:gd name="connsiteX19" fmla="*/ 1112807 w 1570007"/>
                <a:gd name="connsiteY19" fmla="*/ 319177 h 897147"/>
                <a:gd name="connsiteX20" fmla="*/ 1268083 w 1570007"/>
                <a:gd name="connsiteY20" fmla="*/ 276045 h 897147"/>
                <a:gd name="connsiteX21" fmla="*/ 1362973 w 1570007"/>
                <a:gd name="connsiteY21" fmla="*/ 431321 h 897147"/>
                <a:gd name="connsiteX22" fmla="*/ 1268083 w 1570007"/>
                <a:gd name="connsiteY22" fmla="*/ 388189 h 897147"/>
                <a:gd name="connsiteX23" fmla="*/ 1155939 w 1570007"/>
                <a:gd name="connsiteY23" fmla="*/ 465826 h 897147"/>
                <a:gd name="connsiteX24" fmla="*/ 1328468 w 1570007"/>
                <a:gd name="connsiteY24" fmla="*/ 672860 h 897147"/>
                <a:gd name="connsiteX25" fmla="*/ 1570007 w 1570007"/>
                <a:gd name="connsiteY25" fmla="*/ 655608 h 897147"/>
                <a:gd name="connsiteX26" fmla="*/ 17253 w 1570007"/>
                <a:gd name="connsiteY26" fmla="*/ 897147 h 89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70007" h="897147">
                  <a:moveTo>
                    <a:pt x="17253" y="897147"/>
                  </a:moveTo>
                  <a:lnTo>
                    <a:pt x="0" y="34506"/>
                  </a:lnTo>
                  <a:lnTo>
                    <a:pt x="491705" y="51759"/>
                  </a:lnTo>
                  <a:lnTo>
                    <a:pt x="293298" y="388189"/>
                  </a:lnTo>
                  <a:lnTo>
                    <a:pt x="336430" y="517585"/>
                  </a:lnTo>
                  <a:lnTo>
                    <a:pt x="750498" y="224287"/>
                  </a:lnTo>
                  <a:lnTo>
                    <a:pt x="785003" y="595223"/>
                  </a:lnTo>
                  <a:lnTo>
                    <a:pt x="353683" y="621102"/>
                  </a:lnTo>
                  <a:lnTo>
                    <a:pt x="310551" y="733245"/>
                  </a:lnTo>
                  <a:lnTo>
                    <a:pt x="690113" y="785004"/>
                  </a:lnTo>
                  <a:lnTo>
                    <a:pt x="992037" y="603849"/>
                  </a:lnTo>
                  <a:lnTo>
                    <a:pt x="1043796" y="483079"/>
                  </a:lnTo>
                  <a:lnTo>
                    <a:pt x="879894" y="431321"/>
                  </a:lnTo>
                  <a:lnTo>
                    <a:pt x="802256" y="543464"/>
                  </a:lnTo>
                  <a:lnTo>
                    <a:pt x="862641" y="310551"/>
                  </a:lnTo>
                  <a:lnTo>
                    <a:pt x="1026543" y="345057"/>
                  </a:lnTo>
                  <a:lnTo>
                    <a:pt x="992037" y="146649"/>
                  </a:lnTo>
                  <a:lnTo>
                    <a:pt x="1035170" y="0"/>
                  </a:lnTo>
                  <a:lnTo>
                    <a:pt x="1155939" y="181155"/>
                  </a:lnTo>
                  <a:lnTo>
                    <a:pt x="1112807" y="319177"/>
                  </a:lnTo>
                  <a:lnTo>
                    <a:pt x="1268083" y="276045"/>
                  </a:lnTo>
                  <a:lnTo>
                    <a:pt x="1362973" y="431321"/>
                  </a:lnTo>
                  <a:lnTo>
                    <a:pt x="1268083" y="388189"/>
                  </a:lnTo>
                  <a:lnTo>
                    <a:pt x="1155939" y="465826"/>
                  </a:lnTo>
                  <a:lnTo>
                    <a:pt x="1328468" y="672860"/>
                  </a:lnTo>
                  <a:lnTo>
                    <a:pt x="1570007" y="655608"/>
                  </a:lnTo>
                  <a:lnTo>
                    <a:pt x="17253" y="897147"/>
                  </a:lnTo>
                  <a:close/>
                </a:path>
              </a:pathLst>
            </a:cu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6" name="Ellipse 985">
              <a:extLst>
                <a:ext uri="{FF2B5EF4-FFF2-40B4-BE49-F238E27FC236}">
                  <a16:creationId xmlns:a16="http://schemas.microsoft.com/office/drawing/2014/main" id="{BA7ACB74-2327-49F5-8352-5CE8F17915B3}"/>
                </a:ext>
              </a:extLst>
            </p:cNvPr>
            <p:cNvSpPr/>
            <p:nvPr/>
          </p:nvSpPr>
          <p:spPr>
            <a:xfrm flipH="1">
              <a:off x="10002409" y="3051174"/>
              <a:ext cx="302481" cy="302481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7" name="Freihandform: Form 986">
              <a:extLst>
                <a:ext uri="{FF2B5EF4-FFF2-40B4-BE49-F238E27FC236}">
                  <a16:creationId xmlns:a16="http://schemas.microsoft.com/office/drawing/2014/main" id="{825BA59E-CAEB-4AA7-9DD0-4FB0211641E8}"/>
                </a:ext>
              </a:extLst>
            </p:cNvPr>
            <p:cNvSpPr/>
            <p:nvPr/>
          </p:nvSpPr>
          <p:spPr>
            <a:xfrm>
              <a:off x="8015708" y="2754724"/>
              <a:ext cx="774700" cy="596900"/>
            </a:xfrm>
            <a:custGeom>
              <a:avLst/>
              <a:gdLst>
                <a:gd name="connsiteX0" fmla="*/ 0 w 774700"/>
                <a:gd name="connsiteY0" fmla="*/ 584200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88900 w 774700"/>
                <a:gd name="connsiteY16" fmla="*/ 577850 h 622300"/>
                <a:gd name="connsiteX17" fmla="*/ 76200 w 774700"/>
                <a:gd name="connsiteY17" fmla="*/ 565150 h 622300"/>
                <a:gd name="connsiteX18" fmla="*/ 0 w 774700"/>
                <a:gd name="connsiteY18" fmla="*/ 584200 h 622300"/>
                <a:gd name="connsiteX0" fmla="*/ 0 w 774700"/>
                <a:gd name="connsiteY0" fmla="*/ 584200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76200 w 774700"/>
                <a:gd name="connsiteY16" fmla="*/ 565150 h 622300"/>
                <a:gd name="connsiteX17" fmla="*/ 0 w 774700"/>
                <a:gd name="connsiteY17" fmla="*/ 584200 h 622300"/>
                <a:gd name="connsiteX0" fmla="*/ 0 w 774700"/>
                <a:gd name="connsiteY0" fmla="*/ 584200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0 w 774700"/>
                <a:gd name="connsiteY16" fmla="*/ 584200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549275 w 774700"/>
                <a:gd name="connsiteY14" fmla="*/ 480219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86581 w 774700"/>
                <a:gd name="connsiteY13" fmla="*/ 381000 h 622300"/>
                <a:gd name="connsiteX14" fmla="*/ 549275 w 774700"/>
                <a:gd name="connsiteY14" fmla="*/ 480219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86581 w 774700"/>
                <a:gd name="connsiteY13" fmla="*/ 381000 h 622300"/>
                <a:gd name="connsiteX14" fmla="*/ 554037 w 774700"/>
                <a:gd name="connsiteY14" fmla="*/ 484982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61144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86581 w 774700"/>
                <a:gd name="connsiteY13" fmla="*/ 381000 h 622300"/>
                <a:gd name="connsiteX14" fmla="*/ 554037 w 774700"/>
                <a:gd name="connsiteY14" fmla="*/ 484982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65944 h 596900"/>
                <a:gd name="connsiteX1" fmla="*/ 247650 w 774700"/>
                <a:gd name="connsiteY1" fmla="*/ 476250 h 596900"/>
                <a:gd name="connsiteX2" fmla="*/ 196850 w 774700"/>
                <a:gd name="connsiteY2" fmla="*/ 355600 h 596900"/>
                <a:gd name="connsiteX3" fmla="*/ 76200 w 774700"/>
                <a:gd name="connsiteY3" fmla="*/ 336550 h 596900"/>
                <a:gd name="connsiteX4" fmla="*/ 95250 w 774700"/>
                <a:gd name="connsiteY4" fmla="*/ 196850 h 596900"/>
                <a:gd name="connsiteX5" fmla="*/ 184150 w 774700"/>
                <a:gd name="connsiteY5" fmla="*/ 215900 h 596900"/>
                <a:gd name="connsiteX6" fmla="*/ 261144 w 774700"/>
                <a:gd name="connsiteY6" fmla="*/ 107950 h 596900"/>
                <a:gd name="connsiteX7" fmla="*/ 231775 w 774700"/>
                <a:gd name="connsiteY7" fmla="*/ 3175 h 596900"/>
                <a:gd name="connsiteX8" fmla="*/ 520700 w 774700"/>
                <a:gd name="connsiteY8" fmla="*/ 0 h 596900"/>
                <a:gd name="connsiteX9" fmla="*/ 501650 w 774700"/>
                <a:gd name="connsiteY9" fmla="*/ 101600 h 596900"/>
                <a:gd name="connsiteX10" fmla="*/ 565150 w 774700"/>
                <a:gd name="connsiteY10" fmla="*/ 209550 h 596900"/>
                <a:gd name="connsiteX11" fmla="*/ 692150 w 774700"/>
                <a:gd name="connsiteY11" fmla="*/ 177800 h 596900"/>
                <a:gd name="connsiteX12" fmla="*/ 698500 w 774700"/>
                <a:gd name="connsiteY12" fmla="*/ 330200 h 596900"/>
                <a:gd name="connsiteX13" fmla="*/ 586581 w 774700"/>
                <a:gd name="connsiteY13" fmla="*/ 355600 h 596900"/>
                <a:gd name="connsiteX14" fmla="*/ 554037 w 774700"/>
                <a:gd name="connsiteY14" fmla="*/ 459582 h 596900"/>
                <a:gd name="connsiteX15" fmla="*/ 774700 w 774700"/>
                <a:gd name="connsiteY15" fmla="*/ 596900 h 596900"/>
                <a:gd name="connsiteX16" fmla="*/ 0 w 774700"/>
                <a:gd name="connsiteY16" fmla="*/ 565944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4700" h="596900">
                  <a:moveTo>
                    <a:pt x="0" y="565944"/>
                  </a:moveTo>
                  <a:lnTo>
                    <a:pt x="247650" y="476250"/>
                  </a:lnTo>
                  <a:lnTo>
                    <a:pt x="196850" y="355600"/>
                  </a:lnTo>
                  <a:lnTo>
                    <a:pt x="76200" y="336550"/>
                  </a:lnTo>
                  <a:lnTo>
                    <a:pt x="95250" y="196850"/>
                  </a:lnTo>
                  <a:lnTo>
                    <a:pt x="184150" y="215900"/>
                  </a:lnTo>
                  <a:lnTo>
                    <a:pt x="261144" y="107950"/>
                  </a:lnTo>
                  <a:lnTo>
                    <a:pt x="231775" y="3175"/>
                  </a:lnTo>
                  <a:lnTo>
                    <a:pt x="520700" y="0"/>
                  </a:lnTo>
                  <a:lnTo>
                    <a:pt x="501650" y="101600"/>
                  </a:lnTo>
                  <a:lnTo>
                    <a:pt x="565150" y="209550"/>
                  </a:lnTo>
                  <a:lnTo>
                    <a:pt x="692150" y="177800"/>
                  </a:lnTo>
                  <a:lnTo>
                    <a:pt x="698500" y="330200"/>
                  </a:lnTo>
                  <a:lnTo>
                    <a:pt x="586581" y="355600"/>
                  </a:lnTo>
                  <a:lnTo>
                    <a:pt x="554037" y="459582"/>
                  </a:lnTo>
                  <a:lnTo>
                    <a:pt x="774700" y="596900"/>
                  </a:lnTo>
                  <a:lnTo>
                    <a:pt x="0" y="565944"/>
                  </a:lnTo>
                  <a:close/>
                </a:path>
              </a:pathLst>
            </a:custGeom>
            <a:solidFill>
              <a:srgbClr val="FFC000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8" name="Ellipse 987">
              <a:extLst>
                <a:ext uri="{FF2B5EF4-FFF2-40B4-BE49-F238E27FC236}">
                  <a16:creationId xmlns:a16="http://schemas.microsoft.com/office/drawing/2014/main" id="{09C088E3-250A-4999-AEA9-7919D3F809DB}"/>
                </a:ext>
              </a:extLst>
            </p:cNvPr>
            <p:cNvSpPr/>
            <p:nvPr/>
          </p:nvSpPr>
          <p:spPr>
            <a:xfrm flipH="1">
              <a:off x="8272453" y="2909766"/>
              <a:ext cx="302481" cy="302481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989" name="Gruppieren 988">
              <a:extLst>
                <a:ext uri="{FF2B5EF4-FFF2-40B4-BE49-F238E27FC236}">
                  <a16:creationId xmlns:a16="http://schemas.microsoft.com/office/drawing/2014/main" id="{C68D8ED2-A95D-4B11-AC50-FD2E6ECDDA46}"/>
                </a:ext>
              </a:extLst>
            </p:cNvPr>
            <p:cNvGrpSpPr/>
            <p:nvPr/>
          </p:nvGrpSpPr>
          <p:grpSpPr>
            <a:xfrm rot="5400000">
              <a:off x="8334512" y="3622826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089" name="Gruppieren 1088">
                <a:extLst>
                  <a:ext uri="{FF2B5EF4-FFF2-40B4-BE49-F238E27FC236}">
                    <a16:creationId xmlns:a16="http://schemas.microsoft.com/office/drawing/2014/main" id="{78846C01-4F61-4E9E-A4A8-4E475A40AA09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98" name="Gleichschenkliges Dreieck 1097">
                  <a:extLst>
                    <a:ext uri="{FF2B5EF4-FFF2-40B4-BE49-F238E27FC236}">
                      <a16:creationId xmlns:a16="http://schemas.microsoft.com/office/drawing/2014/main" id="{ED99D461-E439-4BAD-BC7C-5C763ABD3C7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99" name="Gleichschenkliges Dreieck 1098">
                  <a:extLst>
                    <a:ext uri="{FF2B5EF4-FFF2-40B4-BE49-F238E27FC236}">
                      <a16:creationId xmlns:a16="http://schemas.microsoft.com/office/drawing/2014/main" id="{B0E3D096-05A6-471E-A78E-1085D0B7556B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00" name="Gleichschenkliges Dreieck 1099">
                  <a:extLst>
                    <a:ext uri="{FF2B5EF4-FFF2-40B4-BE49-F238E27FC236}">
                      <a16:creationId xmlns:a16="http://schemas.microsoft.com/office/drawing/2014/main" id="{DDAC0BD2-0B93-4F3B-B1FB-9076F7DEDB0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01" name="Gleichschenkliges Dreieck 26">
                  <a:extLst>
                    <a:ext uri="{FF2B5EF4-FFF2-40B4-BE49-F238E27FC236}">
                      <a16:creationId xmlns:a16="http://schemas.microsoft.com/office/drawing/2014/main" id="{77E44527-E1E2-4804-A16A-C7E689E1955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102" name="Gleichschenkliges Dreieck 26">
                  <a:extLst>
                    <a:ext uri="{FF2B5EF4-FFF2-40B4-BE49-F238E27FC236}">
                      <a16:creationId xmlns:a16="http://schemas.microsoft.com/office/drawing/2014/main" id="{26E332CB-6BB2-4D1D-BCCA-DC8AFFF94DD3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90" name="Gruppieren 1089">
                <a:extLst>
                  <a:ext uri="{FF2B5EF4-FFF2-40B4-BE49-F238E27FC236}">
                    <a16:creationId xmlns:a16="http://schemas.microsoft.com/office/drawing/2014/main" id="{97408D5F-CA8B-40F7-95B1-F5EAE0E593DE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93" name="Gleichschenkliges Dreieck 1092">
                  <a:extLst>
                    <a:ext uri="{FF2B5EF4-FFF2-40B4-BE49-F238E27FC236}">
                      <a16:creationId xmlns:a16="http://schemas.microsoft.com/office/drawing/2014/main" id="{9EA62986-7888-4B8E-9F30-9966D6BD60D2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94" name="Gleichschenkliges Dreieck 1093">
                  <a:extLst>
                    <a:ext uri="{FF2B5EF4-FFF2-40B4-BE49-F238E27FC236}">
                      <a16:creationId xmlns:a16="http://schemas.microsoft.com/office/drawing/2014/main" id="{3A13F221-CD6E-4B04-BB94-7CD04292BB9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95" name="Gleichschenkliges Dreieck 1094">
                  <a:extLst>
                    <a:ext uri="{FF2B5EF4-FFF2-40B4-BE49-F238E27FC236}">
                      <a16:creationId xmlns:a16="http://schemas.microsoft.com/office/drawing/2014/main" id="{80BAE7FC-E3A1-49E6-B599-771E31A065E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96" name="Gleichschenkliges Dreieck 26">
                  <a:extLst>
                    <a:ext uri="{FF2B5EF4-FFF2-40B4-BE49-F238E27FC236}">
                      <a16:creationId xmlns:a16="http://schemas.microsoft.com/office/drawing/2014/main" id="{399C1E0C-05E6-43BD-9E81-8757536EE786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97" name="Gleichschenkliges Dreieck 26">
                  <a:extLst>
                    <a:ext uri="{FF2B5EF4-FFF2-40B4-BE49-F238E27FC236}">
                      <a16:creationId xmlns:a16="http://schemas.microsoft.com/office/drawing/2014/main" id="{8B9ABD87-F755-4D58-B1F7-160A75BBE1FD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91" name="Kreis: nicht ausgefüllt 1090">
                <a:extLst>
                  <a:ext uri="{FF2B5EF4-FFF2-40B4-BE49-F238E27FC236}">
                    <a16:creationId xmlns:a16="http://schemas.microsoft.com/office/drawing/2014/main" id="{E4A3D3C0-00F0-4D92-85AD-20B99CB25B80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92" name="Kreis: nicht ausgefüllt 1091">
                <a:extLst>
                  <a:ext uri="{FF2B5EF4-FFF2-40B4-BE49-F238E27FC236}">
                    <a16:creationId xmlns:a16="http://schemas.microsoft.com/office/drawing/2014/main" id="{34C57119-8A5D-4E60-8BF3-25C7C3D546CB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90" name="Gruppieren 989">
              <a:extLst>
                <a:ext uri="{FF2B5EF4-FFF2-40B4-BE49-F238E27FC236}">
                  <a16:creationId xmlns:a16="http://schemas.microsoft.com/office/drawing/2014/main" id="{302F7C7B-1A55-459D-877F-0195472565FA}"/>
                </a:ext>
              </a:extLst>
            </p:cNvPr>
            <p:cNvGrpSpPr/>
            <p:nvPr/>
          </p:nvGrpSpPr>
          <p:grpSpPr>
            <a:xfrm rot="5725130">
              <a:off x="9217148" y="3649523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075" name="Gruppieren 1074">
                <a:extLst>
                  <a:ext uri="{FF2B5EF4-FFF2-40B4-BE49-F238E27FC236}">
                    <a16:creationId xmlns:a16="http://schemas.microsoft.com/office/drawing/2014/main" id="{585FEC6C-9809-4556-9C7D-390AD2812645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84" name="Gleichschenkliges Dreieck 1083">
                  <a:extLst>
                    <a:ext uri="{FF2B5EF4-FFF2-40B4-BE49-F238E27FC236}">
                      <a16:creationId xmlns:a16="http://schemas.microsoft.com/office/drawing/2014/main" id="{30E42119-56EB-4923-A33A-584E2086A3C0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85" name="Gleichschenkliges Dreieck 1084">
                  <a:extLst>
                    <a:ext uri="{FF2B5EF4-FFF2-40B4-BE49-F238E27FC236}">
                      <a16:creationId xmlns:a16="http://schemas.microsoft.com/office/drawing/2014/main" id="{D12EA4F1-641C-42C2-84AD-BEAB7C05703A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6" name="Gleichschenkliges Dreieck 1085">
                  <a:extLst>
                    <a:ext uri="{FF2B5EF4-FFF2-40B4-BE49-F238E27FC236}">
                      <a16:creationId xmlns:a16="http://schemas.microsoft.com/office/drawing/2014/main" id="{86BBEBF6-868F-4D4E-B32F-43278C22768F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7" name="Gleichschenkliges Dreieck 26">
                  <a:extLst>
                    <a:ext uri="{FF2B5EF4-FFF2-40B4-BE49-F238E27FC236}">
                      <a16:creationId xmlns:a16="http://schemas.microsoft.com/office/drawing/2014/main" id="{C770674D-4DB0-4666-BB23-7CE8445DD6AB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88" name="Gleichschenkliges Dreieck 26">
                  <a:extLst>
                    <a:ext uri="{FF2B5EF4-FFF2-40B4-BE49-F238E27FC236}">
                      <a16:creationId xmlns:a16="http://schemas.microsoft.com/office/drawing/2014/main" id="{CB5AC29B-3280-4C02-827D-532FFE4A689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76" name="Gruppieren 1075">
                <a:extLst>
                  <a:ext uri="{FF2B5EF4-FFF2-40B4-BE49-F238E27FC236}">
                    <a16:creationId xmlns:a16="http://schemas.microsoft.com/office/drawing/2014/main" id="{3459C855-6C2E-49D2-AF36-0993108BB5F8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79" name="Gleichschenkliges Dreieck 1078">
                  <a:extLst>
                    <a:ext uri="{FF2B5EF4-FFF2-40B4-BE49-F238E27FC236}">
                      <a16:creationId xmlns:a16="http://schemas.microsoft.com/office/drawing/2014/main" id="{033B9204-600E-40AC-9F67-6A6178CD303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0" name="Gleichschenkliges Dreieck 1079">
                  <a:extLst>
                    <a:ext uri="{FF2B5EF4-FFF2-40B4-BE49-F238E27FC236}">
                      <a16:creationId xmlns:a16="http://schemas.microsoft.com/office/drawing/2014/main" id="{D5D57E24-6AF4-46FB-82C1-A49722685CE9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1" name="Gleichschenkliges Dreieck 1080">
                  <a:extLst>
                    <a:ext uri="{FF2B5EF4-FFF2-40B4-BE49-F238E27FC236}">
                      <a16:creationId xmlns:a16="http://schemas.microsoft.com/office/drawing/2014/main" id="{DAA59A7C-C114-4465-BD8A-F42B37C72199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2" name="Gleichschenkliges Dreieck 26">
                  <a:extLst>
                    <a:ext uri="{FF2B5EF4-FFF2-40B4-BE49-F238E27FC236}">
                      <a16:creationId xmlns:a16="http://schemas.microsoft.com/office/drawing/2014/main" id="{257E368D-37C6-4EE8-9126-811BD10483F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83" name="Gleichschenkliges Dreieck 26">
                  <a:extLst>
                    <a:ext uri="{FF2B5EF4-FFF2-40B4-BE49-F238E27FC236}">
                      <a16:creationId xmlns:a16="http://schemas.microsoft.com/office/drawing/2014/main" id="{D059AE32-CCF9-4FC3-B8B8-8E3C5AACFF81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77" name="Kreis: nicht ausgefüllt 1076">
                <a:extLst>
                  <a:ext uri="{FF2B5EF4-FFF2-40B4-BE49-F238E27FC236}">
                    <a16:creationId xmlns:a16="http://schemas.microsoft.com/office/drawing/2014/main" id="{837205F4-1D5C-4615-9831-6FB07E0B7036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78" name="Kreis: nicht ausgefüllt 1077">
                <a:extLst>
                  <a:ext uri="{FF2B5EF4-FFF2-40B4-BE49-F238E27FC236}">
                    <a16:creationId xmlns:a16="http://schemas.microsoft.com/office/drawing/2014/main" id="{52299EB8-F95E-4FE7-8CCA-14AF801F7E60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91" name="Gruppieren 990">
              <a:extLst>
                <a:ext uri="{FF2B5EF4-FFF2-40B4-BE49-F238E27FC236}">
                  <a16:creationId xmlns:a16="http://schemas.microsoft.com/office/drawing/2014/main" id="{F9FB63FC-137A-431A-AE72-5BA9665C43A5}"/>
                </a:ext>
              </a:extLst>
            </p:cNvPr>
            <p:cNvGrpSpPr/>
            <p:nvPr/>
          </p:nvGrpSpPr>
          <p:grpSpPr>
            <a:xfrm rot="5151000">
              <a:off x="7506274" y="3662452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061" name="Gruppieren 1060">
                <a:extLst>
                  <a:ext uri="{FF2B5EF4-FFF2-40B4-BE49-F238E27FC236}">
                    <a16:creationId xmlns:a16="http://schemas.microsoft.com/office/drawing/2014/main" id="{A407F6D5-26B0-4064-8A3F-C9EAC7B62376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70" name="Gleichschenkliges Dreieck 1069">
                  <a:extLst>
                    <a:ext uri="{FF2B5EF4-FFF2-40B4-BE49-F238E27FC236}">
                      <a16:creationId xmlns:a16="http://schemas.microsoft.com/office/drawing/2014/main" id="{08BF6650-D42F-4FAD-BDB0-6180EC00C434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71" name="Gleichschenkliges Dreieck 1070">
                  <a:extLst>
                    <a:ext uri="{FF2B5EF4-FFF2-40B4-BE49-F238E27FC236}">
                      <a16:creationId xmlns:a16="http://schemas.microsoft.com/office/drawing/2014/main" id="{F0B7E234-77DB-4F59-BACE-02D2C62A933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72" name="Gleichschenkliges Dreieck 1071">
                  <a:extLst>
                    <a:ext uri="{FF2B5EF4-FFF2-40B4-BE49-F238E27FC236}">
                      <a16:creationId xmlns:a16="http://schemas.microsoft.com/office/drawing/2014/main" id="{31538EE2-AF1A-4D29-8B05-44075DEDD720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73" name="Gleichschenkliges Dreieck 26">
                  <a:extLst>
                    <a:ext uri="{FF2B5EF4-FFF2-40B4-BE49-F238E27FC236}">
                      <a16:creationId xmlns:a16="http://schemas.microsoft.com/office/drawing/2014/main" id="{0F27A0B7-591C-4E19-9A42-EBDF613AB6A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74" name="Gleichschenkliges Dreieck 26">
                  <a:extLst>
                    <a:ext uri="{FF2B5EF4-FFF2-40B4-BE49-F238E27FC236}">
                      <a16:creationId xmlns:a16="http://schemas.microsoft.com/office/drawing/2014/main" id="{DC115830-615E-400D-8123-B2935FB2EE3F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62" name="Gruppieren 1061">
                <a:extLst>
                  <a:ext uri="{FF2B5EF4-FFF2-40B4-BE49-F238E27FC236}">
                    <a16:creationId xmlns:a16="http://schemas.microsoft.com/office/drawing/2014/main" id="{D7522625-2C34-4E4D-B691-41E9DFFAE24D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65" name="Gleichschenkliges Dreieck 1064">
                  <a:extLst>
                    <a:ext uri="{FF2B5EF4-FFF2-40B4-BE49-F238E27FC236}">
                      <a16:creationId xmlns:a16="http://schemas.microsoft.com/office/drawing/2014/main" id="{B2ABBAF6-BFC6-4FCF-B123-075139E179A6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66" name="Gleichschenkliges Dreieck 1065">
                  <a:extLst>
                    <a:ext uri="{FF2B5EF4-FFF2-40B4-BE49-F238E27FC236}">
                      <a16:creationId xmlns:a16="http://schemas.microsoft.com/office/drawing/2014/main" id="{11681C83-0A20-43D9-AFDB-D1D048F5C922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67" name="Gleichschenkliges Dreieck 1066">
                  <a:extLst>
                    <a:ext uri="{FF2B5EF4-FFF2-40B4-BE49-F238E27FC236}">
                      <a16:creationId xmlns:a16="http://schemas.microsoft.com/office/drawing/2014/main" id="{0D2E05D2-E4CC-4B92-8FEF-4ACC6F99A27F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68" name="Gleichschenkliges Dreieck 26">
                  <a:extLst>
                    <a:ext uri="{FF2B5EF4-FFF2-40B4-BE49-F238E27FC236}">
                      <a16:creationId xmlns:a16="http://schemas.microsoft.com/office/drawing/2014/main" id="{34BE56A7-7254-4AAA-8AAB-C8A971F8E87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69" name="Gleichschenkliges Dreieck 26">
                  <a:extLst>
                    <a:ext uri="{FF2B5EF4-FFF2-40B4-BE49-F238E27FC236}">
                      <a16:creationId xmlns:a16="http://schemas.microsoft.com/office/drawing/2014/main" id="{12473E35-6C76-4BC8-8807-A52EC288C735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63" name="Kreis: nicht ausgefüllt 1062">
                <a:extLst>
                  <a:ext uri="{FF2B5EF4-FFF2-40B4-BE49-F238E27FC236}">
                    <a16:creationId xmlns:a16="http://schemas.microsoft.com/office/drawing/2014/main" id="{CB5674A0-D010-43B6-BEE0-27F60EAE027F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64" name="Kreis: nicht ausgefüllt 1063">
                <a:extLst>
                  <a:ext uri="{FF2B5EF4-FFF2-40B4-BE49-F238E27FC236}">
                    <a16:creationId xmlns:a16="http://schemas.microsoft.com/office/drawing/2014/main" id="{FE0E69EA-F2B5-4B23-B38F-D9B80C1FBB25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92" name="Gruppieren 991">
              <a:extLst>
                <a:ext uri="{FF2B5EF4-FFF2-40B4-BE49-F238E27FC236}">
                  <a16:creationId xmlns:a16="http://schemas.microsoft.com/office/drawing/2014/main" id="{F81A0307-0730-4CF3-A81A-8A188D87B436}"/>
                </a:ext>
              </a:extLst>
            </p:cNvPr>
            <p:cNvGrpSpPr/>
            <p:nvPr/>
          </p:nvGrpSpPr>
          <p:grpSpPr>
            <a:xfrm rot="4822784">
              <a:off x="6805608" y="3753265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010" name="Gruppieren 1009">
                <a:extLst>
                  <a:ext uri="{FF2B5EF4-FFF2-40B4-BE49-F238E27FC236}">
                    <a16:creationId xmlns:a16="http://schemas.microsoft.com/office/drawing/2014/main" id="{6AA66C6E-0597-4875-9CCF-B1FBD1CD47B3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19" name="Gleichschenkliges Dreieck 1018">
                  <a:extLst>
                    <a:ext uri="{FF2B5EF4-FFF2-40B4-BE49-F238E27FC236}">
                      <a16:creationId xmlns:a16="http://schemas.microsoft.com/office/drawing/2014/main" id="{A1F3C091-5663-4A3F-93B8-53F12FC3E303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20" name="Gleichschenkliges Dreieck 1019">
                  <a:extLst>
                    <a:ext uri="{FF2B5EF4-FFF2-40B4-BE49-F238E27FC236}">
                      <a16:creationId xmlns:a16="http://schemas.microsoft.com/office/drawing/2014/main" id="{B4C20D3A-9B1C-4929-9BFE-DFD1F194E0E4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21" name="Gleichschenkliges Dreieck 1020">
                  <a:extLst>
                    <a:ext uri="{FF2B5EF4-FFF2-40B4-BE49-F238E27FC236}">
                      <a16:creationId xmlns:a16="http://schemas.microsoft.com/office/drawing/2014/main" id="{2C371BBA-CA8C-41A7-9644-AF70C00D8442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22" name="Gleichschenkliges Dreieck 26">
                  <a:extLst>
                    <a:ext uri="{FF2B5EF4-FFF2-40B4-BE49-F238E27FC236}">
                      <a16:creationId xmlns:a16="http://schemas.microsoft.com/office/drawing/2014/main" id="{A05C3B29-C257-4BF6-9EA8-D09AF10DCEA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23" name="Gleichschenkliges Dreieck 26">
                  <a:extLst>
                    <a:ext uri="{FF2B5EF4-FFF2-40B4-BE49-F238E27FC236}">
                      <a16:creationId xmlns:a16="http://schemas.microsoft.com/office/drawing/2014/main" id="{FEC5050C-43B7-4744-B006-AEF9404A8806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11" name="Gruppieren 1010">
                <a:extLst>
                  <a:ext uri="{FF2B5EF4-FFF2-40B4-BE49-F238E27FC236}">
                    <a16:creationId xmlns:a16="http://schemas.microsoft.com/office/drawing/2014/main" id="{209CE438-2C32-41B6-8465-F6277CD52565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14" name="Gleichschenkliges Dreieck 1013">
                  <a:extLst>
                    <a:ext uri="{FF2B5EF4-FFF2-40B4-BE49-F238E27FC236}">
                      <a16:creationId xmlns:a16="http://schemas.microsoft.com/office/drawing/2014/main" id="{D3751E05-C423-4C27-96C2-344D4B7D4C5E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15" name="Gleichschenkliges Dreieck 1014">
                  <a:extLst>
                    <a:ext uri="{FF2B5EF4-FFF2-40B4-BE49-F238E27FC236}">
                      <a16:creationId xmlns:a16="http://schemas.microsoft.com/office/drawing/2014/main" id="{C6E2A309-D15A-42BE-B7A6-0C49E317825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16" name="Gleichschenkliges Dreieck 1015">
                  <a:extLst>
                    <a:ext uri="{FF2B5EF4-FFF2-40B4-BE49-F238E27FC236}">
                      <a16:creationId xmlns:a16="http://schemas.microsoft.com/office/drawing/2014/main" id="{57CC5835-2367-4AB5-A219-0BCE5B8C37BA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17" name="Gleichschenkliges Dreieck 26">
                  <a:extLst>
                    <a:ext uri="{FF2B5EF4-FFF2-40B4-BE49-F238E27FC236}">
                      <a16:creationId xmlns:a16="http://schemas.microsoft.com/office/drawing/2014/main" id="{9AAFEB48-0D54-42A2-87BC-A86C4A85CEF7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18" name="Gleichschenkliges Dreieck 26">
                  <a:extLst>
                    <a:ext uri="{FF2B5EF4-FFF2-40B4-BE49-F238E27FC236}">
                      <a16:creationId xmlns:a16="http://schemas.microsoft.com/office/drawing/2014/main" id="{49ECE1C1-C299-467E-B2A9-0A7E2538BE3D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12" name="Kreis: nicht ausgefüllt 1011">
                <a:extLst>
                  <a:ext uri="{FF2B5EF4-FFF2-40B4-BE49-F238E27FC236}">
                    <a16:creationId xmlns:a16="http://schemas.microsoft.com/office/drawing/2014/main" id="{ECFAC163-5A4F-47DA-A415-1D2C4D2DF78E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13" name="Kreis: nicht ausgefüllt 1012">
                <a:extLst>
                  <a:ext uri="{FF2B5EF4-FFF2-40B4-BE49-F238E27FC236}">
                    <a16:creationId xmlns:a16="http://schemas.microsoft.com/office/drawing/2014/main" id="{8BD01283-4756-4B8A-A09A-71BD00964E2B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93" name="Gruppieren 992">
              <a:extLst>
                <a:ext uri="{FF2B5EF4-FFF2-40B4-BE49-F238E27FC236}">
                  <a16:creationId xmlns:a16="http://schemas.microsoft.com/office/drawing/2014/main" id="{FE72D962-A26B-4665-B33E-7A0BACCFD174}"/>
                </a:ext>
              </a:extLst>
            </p:cNvPr>
            <p:cNvGrpSpPr/>
            <p:nvPr/>
          </p:nvGrpSpPr>
          <p:grpSpPr>
            <a:xfrm rot="6055881">
              <a:off x="9878954" y="3751553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996" name="Gruppieren 995">
                <a:extLst>
                  <a:ext uri="{FF2B5EF4-FFF2-40B4-BE49-F238E27FC236}">
                    <a16:creationId xmlns:a16="http://schemas.microsoft.com/office/drawing/2014/main" id="{8BC41D81-476D-4857-BD7A-C5CFAD374E7E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05" name="Gleichschenkliges Dreieck 1004">
                  <a:extLst>
                    <a:ext uri="{FF2B5EF4-FFF2-40B4-BE49-F238E27FC236}">
                      <a16:creationId xmlns:a16="http://schemas.microsoft.com/office/drawing/2014/main" id="{BF2C6544-04E8-4FC0-8DF4-C7537DF6B95B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06" name="Gleichschenkliges Dreieck 1005">
                  <a:extLst>
                    <a:ext uri="{FF2B5EF4-FFF2-40B4-BE49-F238E27FC236}">
                      <a16:creationId xmlns:a16="http://schemas.microsoft.com/office/drawing/2014/main" id="{D16CA21E-2964-461E-8BAB-9DD0774FB3A5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7" name="Gleichschenkliges Dreieck 1006">
                  <a:extLst>
                    <a:ext uri="{FF2B5EF4-FFF2-40B4-BE49-F238E27FC236}">
                      <a16:creationId xmlns:a16="http://schemas.microsoft.com/office/drawing/2014/main" id="{0F275085-585E-47AE-BBC4-5DCD08B2FFD5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8" name="Gleichschenkliges Dreieck 26">
                  <a:extLst>
                    <a:ext uri="{FF2B5EF4-FFF2-40B4-BE49-F238E27FC236}">
                      <a16:creationId xmlns:a16="http://schemas.microsoft.com/office/drawing/2014/main" id="{3E16F531-3D94-4081-9B9A-7A761035FD3E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09" name="Gleichschenkliges Dreieck 26">
                  <a:extLst>
                    <a:ext uri="{FF2B5EF4-FFF2-40B4-BE49-F238E27FC236}">
                      <a16:creationId xmlns:a16="http://schemas.microsoft.com/office/drawing/2014/main" id="{5FDFBD8C-94A8-469A-8397-76AACA46046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997" name="Gruppieren 996">
                <a:extLst>
                  <a:ext uri="{FF2B5EF4-FFF2-40B4-BE49-F238E27FC236}">
                    <a16:creationId xmlns:a16="http://schemas.microsoft.com/office/drawing/2014/main" id="{EDC16789-4D81-4DEC-8A4F-AAE8B4F2CDA6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00" name="Gleichschenkliges Dreieck 999">
                  <a:extLst>
                    <a:ext uri="{FF2B5EF4-FFF2-40B4-BE49-F238E27FC236}">
                      <a16:creationId xmlns:a16="http://schemas.microsoft.com/office/drawing/2014/main" id="{CF2AB424-9C60-40AF-9418-17E22EA28BF5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1" name="Gleichschenkliges Dreieck 1000">
                  <a:extLst>
                    <a:ext uri="{FF2B5EF4-FFF2-40B4-BE49-F238E27FC236}">
                      <a16:creationId xmlns:a16="http://schemas.microsoft.com/office/drawing/2014/main" id="{CBA929E8-71F5-4070-B793-AD902549CE3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2" name="Gleichschenkliges Dreieck 1001">
                  <a:extLst>
                    <a:ext uri="{FF2B5EF4-FFF2-40B4-BE49-F238E27FC236}">
                      <a16:creationId xmlns:a16="http://schemas.microsoft.com/office/drawing/2014/main" id="{3A04A4C1-12D6-4330-8D22-DF7E298498F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3" name="Gleichschenkliges Dreieck 26">
                  <a:extLst>
                    <a:ext uri="{FF2B5EF4-FFF2-40B4-BE49-F238E27FC236}">
                      <a16:creationId xmlns:a16="http://schemas.microsoft.com/office/drawing/2014/main" id="{68A725DE-0B52-4C6F-8D88-76A8592A238E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04" name="Gleichschenkliges Dreieck 26">
                  <a:extLst>
                    <a:ext uri="{FF2B5EF4-FFF2-40B4-BE49-F238E27FC236}">
                      <a16:creationId xmlns:a16="http://schemas.microsoft.com/office/drawing/2014/main" id="{00DCC773-AAD0-410C-A84D-4D6CEA347AFD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998" name="Kreis: nicht ausgefüllt 997">
                <a:extLst>
                  <a:ext uri="{FF2B5EF4-FFF2-40B4-BE49-F238E27FC236}">
                    <a16:creationId xmlns:a16="http://schemas.microsoft.com/office/drawing/2014/main" id="{6EE3AC2E-C9CD-4A84-9913-916FB5CADE98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999" name="Kreis: nicht ausgefüllt 998">
                <a:extLst>
                  <a:ext uri="{FF2B5EF4-FFF2-40B4-BE49-F238E27FC236}">
                    <a16:creationId xmlns:a16="http://schemas.microsoft.com/office/drawing/2014/main" id="{5EA599FF-FE80-48D9-8F54-114B6328B2B1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4" name="Ellipse 993">
              <a:extLst>
                <a:ext uri="{FF2B5EF4-FFF2-40B4-BE49-F238E27FC236}">
                  <a16:creationId xmlns:a16="http://schemas.microsoft.com/office/drawing/2014/main" id="{7F0AF3AA-563F-4FF6-A310-6B892E134D52}"/>
                </a:ext>
              </a:extLst>
            </p:cNvPr>
            <p:cNvSpPr/>
            <p:nvPr/>
          </p:nvSpPr>
          <p:spPr>
            <a:xfrm flipH="1">
              <a:off x="8175286" y="1644096"/>
              <a:ext cx="399648" cy="399652"/>
            </a:xfrm>
            <a:prstGeom prst="ellipse">
              <a:avLst/>
            </a:prstGeom>
            <a:solidFill>
              <a:srgbClr val="FFC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5" name="Freihandform: Form 994">
              <a:extLst>
                <a:ext uri="{FF2B5EF4-FFF2-40B4-BE49-F238E27FC236}">
                  <a16:creationId xmlns:a16="http://schemas.microsoft.com/office/drawing/2014/main" id="{E313C89B-3FB6-4CA3-9F54-2909600E52B7}"/>
                </a:ext>
              </a:extLst>
            </p:cNvPr>
            <p:cNvSpPr/>
            <p:nvPr/>
          </p:nvSpPr>
          <p:spPr>
            <a:xfrm>
              <a:off x="8180932" y="1651000"/>
              <a:ext cx="387850" cy="205166"/>
            </a:xfrm>
            <a:custGeom>
              <a:avLst/>
              <a:gdLst>
                <a:gd name="connsiteX0" fmla="*/ 4763 w 500063"/>
                <a:gd name="connsiteY0" fmla="*/ 228600 h 228600"/>
                <a:gd name="connsiteX1" fmla="*/ 500063 w 500063"/>
                <a:gd name="connsiteY1" fmla="*/ 223838 h 228600"/>
                <a:gd name="connsiteX2" fmla="*/ 483394 w 500063"/>
                <a:gd name="connsiteY2" fmla="*/ 147638 h 228600"/>
                <a:gd name="connsiteX3" fmla="*/ 288131 w 500063"/>
                <a:gd name="connsiteY3" fmla="*/ 145256 h 228600"/>
                <a:gd name="connsiteX4" fmla="*/ 288131 w 500063"/>
                <a:gd name="connsiteY4" fmla="*/ 0 h 228600"/>
                <a:gd name="connsiteX5" fmla="*/ 195263 w 500063"/>
                <a:gd name="connsiteY5" fmla="*/ 2381 h 228600"/>
                <a:gd name="connsiteX6" fmla="*/ 195263 w 500063"/>
                <a:gd name="connsiteY6" fmla="*/ 138113 h 228600"/>
                <a:gd name="connsiteX7" fmla="*/ 0 w 500063"/>
                <a:gd name="connsiteY7" fmla="*/ 142875 h 228600"/>
                <a:gd name="connsiteX8" fmla="*/ 4763 w 500063"/>
                <a:gd name="connsiteY8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063" h="228600">
                  <a:moveTo>
                    <a:pt x="4763" y="228600"/>
                  </a:moveTo>
                  <a:lnTo>
                    <a:pt x="500063" y="223838"/>
                  </a:lnTo>
                  <a:lnTo>
                    <a:pt x="483394" y="147638"/>
                  </a:lnTo>
                  <a:lnTo>
                    <a:pt x="288131" y="145256"/>
                  </a:lnTo>
                  <a:lnTo>
                    <a:pt x="288131" y="0"/>
                  </a:lnTo>
                  <a:lnTo>
                    <a:pt x="195263" y="2381"/>
                  </a:lnTo>
                  <a:lnTo>
                    <a:pt x="195263" y="138113"/>
                  </a:lnTo>
                  <a:lnTo>
                    <a:pt x="0" y="142875"/>
                  </a:lnTo>
                  <a:cubicBezTo>
                    <a:pt x="794" y="169069"/>
                    <a:pt x="1587" y="195262"/>
                    <a:pt x="4763" y="228600"/>
                  </a:cubicBezTo>
                  <a:close/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07" name="Textfeld 406">
            <a:extLst>
              <a:ext uri="{FF2B5EF4-FFF2-40B4-BE49-F238E27FC236}">
                <a16:creationId xmlns:a16="http://schemas.microsoft.com/office/drawing/2014/main" id="{204E9759-FD20-4D11-971D-6B258A4A2E19}"/>
              </a:ext>
            </a:extLst>
          </p:cNvPr>
          <p:cNvSpPr txBox="1"/>
          <p:nvPr/>
        </p:nvSpPr>
        <p:spPr>
          <a:xfrm>
            <a:off x="731240" y="1161207"/>
            <a:ext cx="138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Bahnschrift" panose="020B0502040204020203" pitchFamily="34" charset="0"/>
              </a:rPr>
              <a:t>BURG:</a:t>
            </a:r>
          </a:p>
        </p:txBody>
      </p:sp>
      <p:grpSp>
        <p:nvGrpSpPr>
          <p:cNvPr id="1610" name="Gruppieren 1609">
            <a:extLst>
              <a:ext uri="{FF2B5EF4-FFF2-40B4-BE49-F238E27FC236}">
                <a16:creationId xmlns:a16="http://schemas.microsoft.com/office/drawing/2014/main" id="{FD66B960-C3F3-4A1E-B61A-48F21FA2788D}"/>
              </a:ext>
            </a:extLst>
          </p:cNvPr>
          <p:cNvGrpSpPr/>
          <p:nvPr/>
        </p:nvGrpSpPr>
        <p:grpSpPr>
          <a:xfrm rot="10800000">
            <a:off x="10536183" y="5922902"/>
            <a:ext cx="1134398" cy="760976"/>
            <a:chOff x="5802091" y="4626378"/>
            <a:chExt cx="882534" cy="592020"/>
          </a:xfrm>
          <a:solidFill>
            <a:srgbClr val="FFC000"/>
          </a:solidFill>
        </p:grpSpPr>
        <p:grpSp>
          <p:nvGrpSpPr>
            <p:cNvPr id="1611" name="Gruppieren 1610">
              <a:extLst>
                <a:ext uri="{FF2B5EF4-FFF2-40B4-BE49-F238E27FC236}">
                  <a16:creationId xmlns:a16="http://schemas.microsoft.com/office/drawing/2014/main" id="{32D7D136-C994-4853-BC8E-A2C009D026BF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grpFill/>
          </p:grpSpPr>
          <p:sp>
            <p:nvSpPr>
              <p:cNvPr id="1618" name="Gleichschenkliges Dreieck 1617">
                <a:extLst>
                  <a:ext uri="{FF2B5EF4-FFF2-40B4-BE49-F238E27FC236}">
                    <a16:creationId xmlns:a16="http://schemas.microsoft.com/office/drawing/2014/main" id="{A9F0A919-5FE5-4E71-A071-5C61CBE6D25E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19" name="Gleichschenkliges Dreieck 1618">
                <a:extLst>
                  <a:ext uri="{FF2B5EF4-FFF2-40B4-BE49-F238E27FC236}">
                    <a16:creationId xmlns:a16="http://schemas.microsoft.com/office/drawing/2014/main" id="{B577EF01-B095-44B3-957C-6EBB940C1BE7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20" name="Gleichschenkliges Dreieck 1619">
                <a:extLst>
                  <a:ext uri="{FF2B5EF4-FFF2-40B4-BE49-F238E27FC236}">
                    <a16:creationId xmlns:a16="http://schemas.microsoft.com/office/drawing/2014/main" id="{3E6C9E30-5C87-4DD3-990C-8CB5945F86E9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21" name="Gleichschenkliges Dreieck 26">
                <a:extLst>
                  <a:ext uri="{FF2B5EF4-FFF2-40B4-BE49-F238E27FC236}">
                    <a16:creationId xmlns:a16="http://schemas.microsoft.com/office/drawing/2014/main" id="{65928F4D-0138-4559-A50A-B5E17B1F1641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22" name="Gleichschenkliges Dreieck 26">
                <a:extLst>
                  <a:ext uri="{FF2B5EF4-FFF2-40B4-BE49-F238E27FC236}">
                    <a16:creationId xmlns:a16="http://schemas.microsoft.com/office/drawing/2014/main" id="{C9C9104B-223F-4204-9902-EA880124DC1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23" name="Gleichschenkliges Dreieck 26">
                <a:extLst>
                  <a:ext uri="{FF2B5EF4-FFF2-40B4-BE49-F238E27FC236}">
                    <a16:creationId xmlns:a16="http://schemas.microsoft.com/office/drawing/2014/main" id="{28EF66AA-C695-4E45-B5A4-ACE238713EB6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612" name="Gruppieren 1611">
              <a:extLst>
                <a:ext uri="{FF2B5EF4-FFF2-40B4-BE49-F238E27FC236}">
                  <a16:creationId xmlns:a16="http://schemas.microsoft.com/office/drawing/2014/main" id="{24A6F2F0-7537-4C03-BB7C-AF2ECD683735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grpFill/>
          </p:grpSpPr>
          <p:sp>
            <p:nvSpPr>
              <p:cNvPr id="1615" name="Gleichschenkliges Dreieck 1614">
                <a:extLst>
                  <a:ext uri="{FF2B5EF4-FFF2-40B4-BE49-F238E27FC236}">
                    <a16:creationId xmlns:a16="http://schemas.microsoft.com/office/drawing/2014/main" id="{655EBD57-34B9-42DC-A5FA-A9FF4D9F5A31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16" name="Gleichschenkliges Dreieck 1615">
                <a:extLst>
                  <a:ext uri="{FF2B5EF4-FFF2-40B4-BE49-F238E27FC236}">
                    <a16:creationId xmlns:a16="http://schemas.microsoft.com/office/drawing/2014/main" id="{44C64200-6F6D-48C6-ADCE-6D682FBE13D5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17" name="Gleichschenkliges Dreieck 1616">
                <a:extLst>
                  <a:ext uri="{FF2B5EF4-FFF2-40B4-BE49-F238E27FC236}">
                    <a16:creationId xmlns:a16="http://schemas.microsoft.com/office/drawing/2014/main" id="{C030A6C9-84BF-4FAD-AC04-C66AD37541E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613" name="Kreis: nicht ausgefüllt 1612">
              <a:extLst>
                <a:ext uri="{FF2B5EF4-FFF2-40B4-BE49-F238E27FC236}">
                  <a16:creationId xmlns:a16="http://schemas.microsoft.com/office/drawing/2014/main" id="{38D50957-C3D6-4DAC-8E5D-EFA5D250EDF8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614" name="Kreis: nicht ausgefüllt 1613">
              <a:extLst>
                <a:ext uri="{FF2B5EF4-FFF2-40B4-BE49-F238E27FC236}">
                  <a16:creationId xmlns:a16="http://schemas.microsoft.com/office/drawing/2014/main" id="{479D39AC-5DF7-43E3-9ACB-BA22847750FF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pic>
        <p:nvPicPr>
          <p:cNvPr id="632" name="Grafik 631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3CF8A00B-2603-4AFA-AA48-2F80D173C885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615" y="-64643"/>
            <a:ext cx="6084121" cy="607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88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rafik 631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3CF8A00B-2603-4AFA-AA48-2F80D173C88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615" y="-64643"/>
            <a:ext cx="6084121" cy="6077682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F2C22B00-4300-4A81-A485-C8CB7323C247}"/>
              </a:ext>
            </a:extLst>
          </p:cNvPr>
          <p:cNvSpPr/>
          <p:nvPr/>
        </p:nvSpPr>
        <p:spPr>
          <a:xfrm>
            <a:off x="3597335" y="-190482"/>
            <a:ext cx="5682477" cy="6150037"/>
          </a:xfrm>
          <a:prstGeom prst="rect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3" name="Rechteck 762">
            <a:extLst>
              <a:ext uri="{FF2B5EF4-FFF2-40B4-BE49-F238E27FC236}">
                <a16:creationId xmlns:a16="http://schemas.microsoft.com/office/drawing/2014/main" id="{4CE9C276-2E9A-417B-A804-F74635D3E273}"/>
              </a:ext>
            </a:extLst>
          </p:cNvPr>
          <p:cNvSpPr/>
          <p:nvPr/>
        </p:nvSpPr>
        <p:spPr>
          <a:xfrm>
            <a:off x="-2651589" y="-3252650"/>
            <a:ext cx="1549374" cy="57451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54" name="Gruppieren 1053">
            <a:extLst>
              <a:ext uri="{FF2B5EF4-FFF2-40B4-BE49-F238E27FC236}">
                <a16:creationId xmlns:a16="http://schemas.microsoft.com/office/drawing/2014/main" id="{9A11EDE4-7D44-4E13-8685-7A2C64B0BEC8}"/>
              </a:ext>
            </a:extLst>
          </p:cNvPr>
          <p:cNvGrpSpPr/>
          <p:nvPr/>
        </p:nvGrpSpPr>
        <p:grpSpPr>
          <a:xfrm>
            <a:off x="-14106" y="-419100"/>
            <a:ext cx="3993157" cy="7777564"/>
            <a:chOff x="-14106" y="-419100"/>
            <a:chExt cx="3993157" cy="7777564"/>
          </a:xfrm>
        </p:grpSpPr>
        <p:sp>
          <p:nvSpPr>
            <p:cNvPr id="762" name="Rechteck 761">
              <a:extLst>
                <a:ext uri="{FF2B5EF4-FFF2-40B4-BE49-F238E27FC236}">
                  <a16:creationId xmlns:a16="http://schemas.microsoft.com/office/drawing/2014/main" id="{0C2A9F76-0BB8-4974-B79A-93B4D60D68E8}"/>
                </a:ext>
              </a:extLst>
            </p:cNvPr>
            <p:cNvSpPr/>
            <p:nvPr/>
          </p:nvSpPr>
          <p:spPr>
            <a:xfrm>
              <a:off x="-6357" y="-6537"/>
              <a:ext cx="3985156" cy="6874432"/>
            </a:xfrm>
            <a:prstGeom prst="rect">
              <a:avLst/>
            </a:prstGeom>
            <a:solidFill>
              <a:srgbClr val="7341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761" name="Picture 2" descr="Bildergebnis fÃ¼r holzmaserung">
              <a:extLst>
                <a:ext uri="{FF2B5EF4-FFF2-40B4-BE49-F238E27FC236}">
                  <a16:creationId xmlns:a16="http://schemas.microsoft.com/office/drawing/2014/main" id="{DCBE0643-2168-456F-9222-B56F98F4B5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87" t="-20602" r="487" b="28909"/>
            <a:stretch/>
          </p:blipFill>
          <p:spPr bwMode="auto">
            <a:xfrm rot="16200000" flipV="1">
              <a:off x="-1487548" y="1409149"/>
              <a:ext cx="6940041" cy="39931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3" name="Freihandform: Form 1042">
              <a:extLst>
                <a:ext uri="{FF2B5EF4-FFF2-40B4-BE49-F238E27FC236}">
                  <a16:creationId xmlns:a16="http://schemas.microsoft.com/office/drawing/2014/main" id="{E71948B4-A8C0-4A68-9977-12D1AF0DBFA9}"/>
                </a:ext>
              </a:extLst>
            </p:cNvPr>
            <p:cNvSpPr/>
            <p:nvPr/>
          </p:nvSpPr>
          <p:spPr>
            <a:xfrm>
              <a:off x="990600" y="-390525"/>
              <a:ext cx="1514475" cy="7439025"/>
            </a:xfrm>
            <a:custGeom>
              <a:avLst/>
              <a:gdLst>
                <a:gd name="connsiteX0" fmla="*/ 133350 w 1514475"/>
                <a:gd name="connsiteY0" fmla="*/ 0 h 7439025"/>
                <a:gd name="connsiteX1" fmla="*/ 9525 w 1514475"/>
                <a:gd name="connsiteY1" fmla="*/ 323850 h 7439025"/>
                <a:gd name="connsiteX2" fmla="*/ 0 w 1514475"/>
                <a:gd name="connsiteY2" fmla="*/ 647700 h 7439025"/>
                <a:gd name="connsiteX3" fmla="*/ 28575 w 1514475"/>
                <a:gd name="connsiteY3" fmla="*/ 1457325 h 7439025"/>
                <a:gd name="connsiteX4" fmla="*/ 57150 w 1514475"/>
                <a:gd name="connsiteY4" fmla="*/ 2238375 h 7439025"/>
                <a:gd name="connsiteX5" fmla="*/ 95250 w 1514475"/>
                <a:gd name="connsiteY5" fmla="*/ 3019425 h 7439025"/>
                <a:gd name="connsiteX6" fmla="*/ 133350 w 1514475"/>
                <a:gd name="connsiteY6" fmla="*/ 3581400 h 7439025"/>
                <a:gd name="connsiteX7" fmla="*/ 171450 w 1514475"/>
                <a:gd name="connsiteY7" fmla="*/ 4200525 h 7439025"/>
                <a:gd name="connsiteX8" fmla="*/ 238125 w 1514475"/>
                <a:gd name="connsiteY8" fmla="*/ 4905375 h 7439025"/>
                <a:gd name="connsiteX9" fmla="*/ 238125 w 1514475"/>
                <a:gd name="connsiteY9" fmla="*/ 5276850 h 7439025"/>
                <a:gd name="connsiteX10" fmla="*/ 219075 w 1514475"/>
                <a:gd name="connsiteY10" fmla="*/ 5715000 h 7439025"/>
                <a:gd name="connsiteX11" fmla="*/ 180975 w 1514475"/>
                <a:gd name="connsiteY11" fmla="*/ 6381750 h 7439025"/>
                <a:gd name="connsiteX12" fmla="*/ 266700 w 1514475"/>
                <a:gd name="connsiteY12" fmla="*/ 6953250 h 7439025"/>
                <a:gd name="connsiteX13" fmla="*/ 323850 w 1514475"/>
                <a:gd name="connsiteY13" fmla="*/ 7439025 h 7439025"/>
                <a:gd name="connsiteX14" fmla="*/ 1266825 w 1514475"/>
                <a:gd name="connsiteY14" fmla="*/ 7410450 h 7439025"/>
                <a:gd name="connsiteX15" fmla="*/ 1514475 w 1514475"/>
                <a:gd name="connsiteY15" fmla="*/ 7419975 h 7439025"/>
                <a:gd name="connsiteX16" fmla="*/ 1428750 w 1514475"/>
                <a:gd name="connsiteY16" fmla="*/ 7277100 h 7439025"/>
                <a:gd name="connsiteX17" fmla="*/ 1466850 w 1514475"/>
                <a:gd name="connsiteY17" fmla="*/ 6467475 h 7439025"/>
                <a:gd name="connsiteX18" fmla="*/ 1466850 w 1514475"/>
                <a:gd name="connsiteY18" fmla="*/ 5591175 h 7439025"/>
                <a:gd name="connsiteX19" fmla="*/ 1466850 w 1514475"/>
                <a:gd name="connsiteY19" fmla="*/ 4686300 h 7439025"/>
                <a:gd name="connsiteX20" fmla="*/ 1457325 w 1514475"/>
                <a:gd name="connsiteY20" fmla="*/ 3667125 h 7439025"/>
                <a:gd name="connsiteX21" fmla="*/ 1438275 w 1514475"/>
                <a:gd name="connsiteY21" fmla="*/ 2190750 h 7439025"/>
                <a:gd name="connsiteX22" fmla="*/ 1400175 w 1514475"/>
                <a:gd name="connsiteY22" fmla="*/ 1085850 h 7439025"/>
                <a:gd name="connsiteX23" fmla="*/ 1409700 w 1514475"/>
                <a:gd name="connsiteY23" fmla="*/ 219075 h 7439025"/>
                <a:gd name="connsiteX24" fmla="*/ 133350 w 1514475"/>
                <a:gd name="connsiteY24" fmla="*/ 0 h 743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4475" h="7439025">
                  <a:moveTo>
                    <a:pt x="133350" y="0"/>
                  </a:moveTo>
                  <a:lnTo>
                    <a:pt x="9525" y="323850"/>
                  </a:lnTo>
                  <a:lnTo>
                    <a:pt x="0" y="647700"/>
                  </a:lnTo>
                  <a:lnTo>
                    <a:pt x="28575" y="1457325"/>
                  </a:lnTo>
                  <a:lnTo>
                    <a:pt x="57150" y="2238375"/>
                  </a:lnTo>
                  <a:lnTo>
                    <a:pt x="95250" y="3019425"/>
                  </a:lnTo>
                  <a:lnTo>
                    <a:pt x="133350" y="3581400"/>
                  </a:lnTo>
                  <a:lnTo>
                    <a:pt x="171450" y="4200525"/>
                  </a:lnTo>
                  <a:lnTo>
                    <a:pt x="238125" y="4905375"/>
                  </a:lnTo>
                  <a:lnTo>
                    <a:pt x="238125" y="5276850"/>
                  </a:lnTo>
                  <a:lnTo>
                    <a:pt x="219075" y="5715000"/>
                  </a:lnTo>
                  <a:lnTo>
                    <a:pt x="180975" y="6381750"/>
                  </a:lnTo>
                  <a:lnTo>
                    <a:pt x="266700" y="6953250"/>
                  </a:lnTo>
                  <a:lnTo>
                    <a:pt x="323850" y="7439025"/>
                  </a:lnTo>
                  <a:lnTo>
                    <a:pt x="1266825" y="7410450"/>
                  </a:lnTo>
                  <a:lnTo>
                    <a:pt x="1514475" y="7419975"/>
                  </a:lnTo>
                  <a:lnTo>
                    <a:pt x="1428750" y="7277100"/>
                  </a:lnTo>
                  <a:lnTo>
                    <a:pt x="1466850" y="6467475"/>
                  </a:lnTo>
                  <a:lnTo>
                    <a:pt x="1466850" y="5591175"/>
                  </a:lnTo>
                  <a:lnTo>
                    <a:pt x="1466850" y="4686300"/>
                  </a:lnTo>
                  <a:lnTo>
                    <a:pt x="1457325" y="3667125"/>
                  </a:lnTo>
                  <a:lnTo>
                    <a:pt x="1438275" y="2190750"/>
                  </a:lnTo>
                  <a:lnTo>
                    <a:pt x="1400175" y="1085850"/>
                  </a:lnTo>
                  <a:lnTo>
                    <a:pt x="1409700" y="2190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73413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49" name="Grafik 1048" descr="Ein Bild, das Vorhang, drinnen, Wand, Möbel enthält.&#10;&#10;Automatisch generierte Beschreibung">
              <a:extLst>
                <a:ext uri="{FF2B5EF4-FFF2-40B4-BE49-F238E27FC236}">
                  <a16:creationId xmlns:a16="http://schemas.microsoft.com/office/drawing/2014/main" id="{CE091240-5996-4B01-A3E9-BB4DDA325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6928" y="-25492"/>
              <a:ext cx="3133451" cy="7115718"/>
            </a:xfrm>
            <a:prstGeom prst="rect">
              <a:avLst/>
            </a:prstGeom>
          </p:spPr>
        </p:pic>
        <p:sp>
          <p:nvSpPr>
            <p:cNvPr id="1040" name="Freihandform: Form 1039">
              <a:extLst>
                <a:ext uri="{FF2B5EF4-FFF2-40B4-BE49-F238E27FC236}">
                  <a16:creationId xmlns:a16="http://schemas.microsoft.com/office/drawing/2014/main" id="{427B4B69-6A64-40C6-9825-3533ECAF3842}"/>
                </a:ext>
              </a:extLst>
            </p:cNvPr>
            <p:cNvSpPr/>
            <p:nvPr/>
          </p:nvSpPr>
          <p:spPr>
            <a:xfrm>
              <a:off x="962024" y="-342900"/>
              <a:ext cx="292100" cy="7593393"/>
            </a:xfrm>
            <a:custGeom>
              <a:avLst/>
              <a:gdLst>
                <a:gd name="connsiteX0" fmla="*/ 0 w 419100"/>
                <a:gd name="connsiteY0" fmla="*/ 361950 h 7315200"/>
                <a:gd name="connsiteX1" fmla="*/ 38100 w 419100"/>
                <a:gd name="connsiteY1" fmla="*/ 1533525 h 7315200"/>
                <a:gd name="connsiteX2" fmla="*/ 76200 w 419100"/>
                <a:gd name="connsiteY2" fmla="*/ 2790825 h 7315200"/>
                <a:gd name="connsiteX3" fmla="*/ 247650 w 419100"/>
                <a:gd name="connsiteY3" fmla="*/ 5343525 h 7315200"/>
                <a:gd name="connsiteX4" fmla="*/ 190500 w 419100"/>
                <a:gd name="connsiteY4" fmla="*/ 6153150 h 7315200"/>
                <a:gd name="connsiteX5" fmla="*/ 180975 w 419100"/>
                <a:gd name="connsiteY5" fmla="*/ 6238875 h 7315200"/>
                <a:gd name="connsiteX6" fmla="*/ 276225 w 419100"/>
                <a:gd name="connsiteY6" fmla="*/ 7305675 h 7315200"/>
                <a:gd name="connsiteX7" fmla="*/ 419100 w 419100"/>
                <a:gd name="connsiteY7" fmla="*/ 7315200 h 7315200"/>
                <a:gd name="connsiteX8" fmla="*/ 228600 w 419100"/>
                <a:gd name="connsiteY8" fmla="*/ 6315075 h 7315200"/>
                <a:gd name="connsiteX9" fmla="*/ 295275 w 419100"/>
                <a:gd name="connsiteY9" fmla="*/ 5105400 h 7315200"/>
                <a:gd name="connsiteX10" fmla="*/ 190500 w 419100"/>
                <a:gd name="connsiteY10" fmla="*/ 3790950 h 7315200"/>
                <a:gd name="connsiteX11" fmla="*/ 95250 w 419100"/>
                <a:gd name="connsiteY11" fmla="*/ 1981200 h 7315200"/>
                <a:gd name="connsiteX12" fmla="*/ 38100 w 419100"/>
                <a:gd name="connsiteY12" fmla="*/ 704850 h 7315200"/>
                <a:gd name="connsiteX13" fmla="*/ 76200 w 419100"/>
                <a:gd name="connsiteY13" fmla="*/ 238125 h 7315200"/>
                <a:gd name="connsiteX14" fmla="*/ 47625 w 419100"/>
                <a:gd name="connsiteY14" fmla="*/ 0 h 7315200"/>
                <a:gd name="connsiteX15" fmla="*/ 0 w 419100"/>
                <a:gd name="connsiteY15" fmla="*/ 361950 h 7315200"/>
                <a:gd name="connsiteX0" fmla="*/ 0 w 295275"/>
                <a:gd name="connsiteY0" fmla="*/ 361950 h 7318375"/>
                <a:gd name="connsiteX1" fmla="*/ 38100 w 295275"/>
                <a:gd name="connsiteY1" fmla="*/ 1533525 h 7318375"/>
                <a:gd name="connsiteX2" fmla="*/ 76200 w 295275"/>
                <a:gd name="connsiteY2" fmla="*/ 2790825 h 7318375"/>
                <a:gd name="connsiteX3" fmla="*/ 247650 w 295275"/>
                <a:gd name="connsiteY3" fmla="*/ 5343525 h 7318375"/>
                <a:gd name="connsiteX4" fmla="*/ 190500 w 295275"/>
                <a:gd name="connsiteY4" fmla="*/ 6153150 h 7318375"/>
                <a:gd name="connsiteX5" fmla="*/ 180975 w 295275"/>
                <a:gd name="connsiteY5" fmla="*/ 6238875 h 7318375"/>
                <a:gd name="connsiteX6" fmla="*/ 276225 w 295275"/>
                <a:gd name="connsiteY6" fmla="*/ 7305675 h 7318375"/>
                <a:gd name="connsiteX7" fmla="*/ 292100 w 295275"/>
                <a:gd name="connsiteY7" fmla="*/ 7318375 h 7318375"/>
                <a:gd name="connsiteX8" fmla="*/ 228600 w 295275"/>
                <a:gd name="connsiteY8" fmla="*/ 6315075 h 7318375"/>
                <a:gd name="connsiteX9" fmla="*/ 295275 w 295275"/>
                <a:gd name="connsiteY9" fmla="*/ 5105400 h 7318375"/>
                <a:gd name="connsiteX10" fmla="*/ 190500 w 295275"/>
                <a:gd name="connsiteY10" fmla="*/ 3790950 h 7318375"/>
                <a:gd name="connsiteX11" fmla="*/ 95250 w 295275"/>
                <a:gd name="connsiteY11" fmla="*/ 1981200 h 7318375"/>
                <a:gd name="connsiteX12" fmla="*/ 38100 w 295275"/>
                <a:gd name="connsiteY12" fmla="*/ 704850 h 7318375"/>
                <a:gd name="connsiteX13" fmla="*/ 76200 w 295275"/>
                <a:gd name="connsiteY13" fmla="*/ 238125 h 7318375"/>
                <a:gd name="connsiteX14" fmla="*/ 47625 w 295275"/>
                <a:gd name="connsiteY14" fmla="*/ 0 h 7318375"/>
                <a:gd name="connsiteX15" fmla="*/ 0 w 295275"/>
                <a:gd name="connsiteY15" fmla="*/ 361950 h 7318375"/>
                <a:gd name="connsiteX0" fmla="*/ 0 w 295275"/>
                <a:gd name="connsiteY0" fmla="*/ 361950 h 7318375"/>
                <a:gd name="connsiteX1" fmla="*/ 38100 w 295275"/>
                <a:gd name="connsiteY1" fmla="*/ 1533525 h 7318375"/>
                <a:gd name="connsiteX2" fmla="*/ 76200 w 295275"/>
                <a:gd name="connsiteY2" fmla="*/ 2790825 h 7318375"/>
                <a:gd name="connsiteX3" fmla="*/ 247650 w 295275"/>
                <a:gd name="connsiteY3" fmla="*/ 5343525 h 7318375"/>
                <a:gd name="connsiteX4" fmla="*/ 190500 w 295275"/>
                <a:gd name="connsiteY4" fmla="*/ 6153150 h 7318375"/>
                <a:gd name="connsiteX5" fmla="*/ 180975 w 295275"/>
                <a:gd name="connsiteY5" fmla="*/ 6238875 h 7318375"/>
                <a:gd name="connsiteX6" fmla="*/ 276225 w 295275"/>
                <a:gd name="connsiteY6" fmla="*/ 7305675 h 7318375"/>
                <a:gd name="connsiteX7" fmla="*/ 292100 w 295275"/>
                <a:gd name="connsiteY7" fmla="*/ 7318375 h 7318375"/>
                <a:gd name="connsiteX8" fmla="*/ 203200 w 295275"/>
                <a:gd name="connsiteY8" fmla="*/ 6273800 h 7318375"/>
                <a:gd name="connsiteX9" fmla="*/ 295275 w 295275"/>
                <a:gd name="connsiteY9" fmla="*/ 5105400 h 7318375"/>
                <a:gd name="connsiteX10" fmla="*/ 190500 w 295275"/>
                <a:gd name="connsiteY10" fmla="*/ 3790950 h 7318375"/>
                <a:gd name="connsiteX11" fmla="*/ 95250 w 295275"/>
                <a:gd name="connsiteY11" fmla="*/ 1981200 h 7318375"/>
                <a:gd name="connsiteX12" fmla="*/ 38100 w 295275"/>
                <a:gd name="connsiteY12" fmla="*/ 704850 h 7318375"/>
                <a:gd name="connsiteX13" fmla="*/ 76200 w 295275"/>
                <a:gd name="connsiteY13" fmla="*/ 238125 h 7318375"/>
                <a:gd name="connsiteX14" fmla="*/ 47625 w 295275"/>
                <a:gd name="connsiteY14" fmla="*/ 0 h 7318375"/>
                <a:gd name="connsiteX15" fmla="*/ 0 w 295275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90825 h 7318375"/>
                <a:gd name="connsiteX3" fmla="*/ 247650 w 292100"/>
                <a:gd name="connsiteY3" fmla="*/ 534352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90500 w 292100"/>
                <a:gd name="connsiteY10" fmla="*/ 3790950 h 7318375"/>
                <a:gd name="connsiteX11" fmla="*/ 95250 w 292100"/>
                <a:gd name="connsiteY11" fmla="*/ 1981200 h 7318375"/>
                <a:gd name="connsiteX12" fmla="*/ 38100 w 292100"/>
                <a:gd name="connsiteY12" fmla="*/ 704850 h 7318375"/>
                <a:gd name="connsiteX13" fmla="*/ 76200 w 292100"/>
                <a:gd name="connsiteY13" fmla="*/ 238125 h 7318375"/>
                <a:gd name="connsiteX14" fmla="*/ 47625 w 292100"/>
                <a:gd name="connsiteY14" fmla="*/ 0 h 7318375"/>
                <a:gd name="connsiteX15" fmla="*/ 0 w 292100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9082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90500 w 292100"/>
                <a:gd name="connsiteY10" fmla="*/ 3790950 h 7318375"/>
                <a:gd name="connsiteX11" fmla="*/ 95250 w 292100"/>
                <a:gd name="connsiteY11" fmla="*/ 1981200 h 7318375"/>
                <a:gd name="connsiteX12" fmla="*/ 38100 w 292100"/>
                <a:gd name="connsiteY12" fmla="*/ 704850 h 7318375"/>
                <a:gd name="connsiteX13" fmla="*/ 76200 w 292100"/>
                <a:gd name="connsiteY13" fmla="*/ 238125 h 7318375"/>
                <a:gd name="connsiteX14" fmla="*/ 47625 w 292100"/>
                <a:gd name="connsiteY14" fmla="*/ 0 h 7318375"/>
                <a:gd name="connsiteX15" fmla="*/ 0 w 292100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9082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0 w 292100"/>
                <a:gd name="connsiteY11" fmla="*/ 1981200 h 7318375"/>
                <a:gd name="connsiteX12" fmla="*/ 38100 w 292100"/>
                <a:gd name="connsiteY12" fmla="*/ 704850 h 7318375"/>
                <a:gd name="connsiteX13" fmla="*/ 76200 w 292100"/>
                <a:gd name="connsiteY13" fmla="*/ 238125 h 7318375"/>
                <a:gd name="connsiteX14" fmla="*/ 47625 w 292100"/>
                <a:gd name="connsiteY14" fmla="*/ 0 h 7318375"/>
                <a:gd name="connsiteX15" fmla="*/ 0 w 292100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7177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0 w 292100"/>
                <a:gd name="connsiteY11" fmla="*/ 1981200 h 7318375"/>
                <a:gd name="connsiteX12" fmla="*/ 38100 w 292100"/>
                <a:gd name="connsiteY12" fmla="*/ 704850 h 7318375"/>
                <a:gd name="connsiteX13" fmla="*/ 76200 w 292100"/>
                <a:gd name="connsiteY13" fmla="*/ 238125 h 7318375"/>
                <a:gd name="connsiteX14" fmla="*/ 47625 w 292100"/>
                <a:gd name="connsiteY14" fmla="*/ 0 h 7318375"/>
                <a:gd name="connsiteX15" fmla="*/ 0 w 292100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7177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1 w 292100"/>
                <a:gd name="connsiteY11" fmla="*/ 2727325 h 7318375"/>
                <a:gd name="connsiteX12" fmla="*/ 95250 w 292100"/>
                <a:gd name="connsiteY12" fmla="*/ 1981200 h 7318375"/>
                <a:gd name="connsiteX13" fmla="*/ 38100 w 292100"/>
                <a:gd name="connsiteY13" fmla="*/ 704850 h 7318375"/>
                <a:gd name="connsiteX14" fmla="*/ 76200 w 292100"/>
                <a:gd name="connsiteY14" fmla="*/ 238125 h 7318375"/>
                <a:gd name="connsiteX15" fmla="*/ 47625 w 292100"/>
                <a:gd name="connsiteY15" fmla="*/ 0 h 7318375"/>
                <a:gd name="connsiteX16" fmla="*/ 0 w 292100"/>
                <a:gd name="connsiteY16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7177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1 w 292100"/>
                <a:gd name="connsiteY11" fmla="*/ 2727325 h 7318375"/>
                <a:gd name="connsiteX12" fmla="*/ 76200 w 292100"/>
                <a:gd name="connsiteY12" fmla="*/ 1978025 h 7318375"/>
                <a:gd name="connsiteX13" fmla="*/ 38100 w 292100"/>
                <a:gd name="connsiteY13" fmla="*/ 704850 h 7318375"/>
                <a:gd name="connsiteX14" fmla="*/ 76200 w 292100"/>
                <a:gd name="connsiteY14" fmla="*/ 238125 h 7318375"/>
                <a:gd name="connsiteX15" fmla="*/ 47625 w 292100"/>
                <a:gd name="connsiteY15" fmla="*/ 0 h 7318375"/>
                <a:gd name="connsiteX16" fmla="*/ 0 w 292100"/>
                <a:gd name="connsiteY16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7177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1 w 292100"/>
                <a:gd name="connsiteY11" fmla="*/ 2727325 h 7318375"/>
                <a:gd name="connsiteX12" fmla="*/ 76200 w 292100"/>
                <a:gd name="connsiteY12" fmla="*/ 1978025 h 7318375"/>
                <a:gd name="connsiteX13" fmla="*/ 38100 w 292100"/>
                <a:gd name="connsiteY13" fmla="*/ 704850 h 7318375"/>
                <a:gd name="connsiteX14" fmla="*/ 28575 w 292100"/>
                <a:gd name="connsiteY14" fmla="*/ 333375 h 7318375"/>
                <a:gd name="connsiteX15" fmla="*/ 47625 w 292100"/>
                <a:gd name="connsiteY15" fmla="*/ 0 h 7318375"/>
                <a:gd name="connsiteX16" fmla="*/ 0 w 292100"/>
                <a:gd name="connsiteY16" fmla="*/ 361950 h 731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00" h="7318375">
                  <a:moveTo>
                    <a:pt x="0" y="361950"/>
                  </a:moveTo>
                  <a:lnTo>
                    <a:pt x="38100" y="1533525"/>
                  </a:lnTo>
                  <a:lnTo>
                    <a:pt x="76200" y="2771775"/>
                  </a:lnTo>
                  <a:lnTo>
                    <a:pt x="254000" y="5121275"/>
                  </a:lnTo>
                  <a:lnTo>
                    <a:pt x="190500" y="6153150"/>
                  </a:lnTo>
                  <a:lnTo>
                    <a:pt x="180975" y="6238875"/>
                  </a:lnTo>
                  <a:lnTo>
                    <a:pt x="276225" y="7305675"/>
                  </a:lnTo>
                  <a:lnTo>
                    <a:pt x="292100" y="7318375"/>
                  </a:lnTo>
                  <a:lnTo>
                    <a:pt x="203200" y="6273800"/>
                  </a:lnTo>
                  <a:lnTo>
                    <a:pt x="279400" y="5108575"/>
                  </a:lnTo>
                  <a:lnTo>
                    <a:pt x="171450" y="3790950"/>
                  </a:lnTo>
                  <a:cubicBezTo>
                    <a:pt x="154517" y="3436408"/>
                    <a:pt x="112184" y="3081867"/>
                    <a:pt x="95251" y="2727325"/>
                  </a:cubicBezTo>
                  <a:cubicBezTo>
                    <a:pt x="95251" y="2478617"/>
                    <a:pt x="76200" y="2226733"/>
                    <a:pt x="76200" y="1978025"/>
                  </a:cubicBezTo>
                  <a:lnTo>
                    <a:pt x="38100" y="704850"/>
                  </a:lnTo>
                  <a:lnTo>
                    <a:pt x="28575" y="333375"/>
                  </a:lnTo>
                  <a:lnTo>
                    <a:pt x="47625" y="0"/>
                  </a:lnTo>
                  <a:lnTo>
                    <a:pt x="0" y="36195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1" name="Freihandform: Form 1040">
              <a:extLst>
                <a:ext uri="{FF2B5EF4-FFF2-40B4-BE49-F238E27FC236}">
                  <a16:creationId xmlns:a16="http://schemas.microsoft.com/office/drawing/2014/main" id="{62FDE384-C25D-4F4D-A3E1-11B94B9696BD}"/>
                </a:ext>
              </a:extLst>
            </p:cNvPr>
            <p:cNvSpPr/>
            <p:nvPr/>
          </p:nvSpPr>
          <p:spPr>
            <a:xfrm>
              <a:off x="2366275" y="-419100"/>
              <a:ext cx="139700" cy="7728460"/>
            </a:xfrm>
            <a:custGeom>
              <a:avLst/>
              <a:gdLst>
                <a:gd name="connsiteX0" fmla="*/ 0 w 171450"/>
                <a:gd name="connsiteY0" fmla="*/ 152400 h 7448550"/>
                <a:gd name="connsiteX1" fmla="*/ 9525 w 171450"/>
                <a:gd name="connsiteY1" fmla="*/ 866775 h 7448550"/>
                <a:gd name="connsiteX2" fmla="*/ 85725 w 171450"/>
                <a:gd name="connsiteY2" fmla="*/ 2714625 h 7448550"/>
                <a:gd name="connsiteX3" fmla="*/ 76200 w 171450"/>
                <a:gd name="connsiteY3" fmla="*/ 4343400 h 7448550"/>
                <a:gd name="connsiteX4" fmla="*/ 104775 w 171450"/>
                <a:gd name="connsiteY4" fmla="*/ 6334125 h 7448550"/>
                <a:gd name="connsiteX5" fmla="*/ 104775 w 171450"/>
                <a:gd name="connsiteY5" fmla="*/ 6438900 h 7448550"/>
                <a:gd name="connsiteX6" fmla="*/ 47625 w 171450"/>
                <a:gd name="connsiteY6" fmla="*/ 7277100 h 7448550"/>
                <a:gd name="connsiteX7" fmla="*/ 66675 w 171450"/>
                <a:gd name="connsiteY7" fmla="*/ 7448550 h 7448550"/>
                <a:gd name="connsiteX8" fmla="*/ 171450 w 171450"/>
                <a:gd name="connsiteY8" fmla="*/ 7400925 h 7448550"/>
                <a:gd name="connsiteX9" fmla="*/ 85725 w 171450"/>
                <a:gd name="connsiteY9" fmla="*/ 7286625 h 7448550"/>
                <a:gd name="connsiteX10" fmla="*/ 142875 w 171450"/>
                <a:gd name="connsiteY10" fmla="*/ 6410325 h 7448550"/>
                <a:gd name="connsiteX11" fmla="*/ 123825 w 171450"/>
                <a:gd name="connsiteY11" fmla="*/ 5791200 h 7448550"/>
                <a:gd name="connsiteX12" fmla="*/ 161925 w 171450"/>
                <a:gd name="connsiteY12" fmla="*/ 4829175 h 7448550"/>
                <a:gd name="connsiteX13" fmla="*/ 104775 w 171450"/>
                <a:gd name="connsiteY13" fmla="*/ 4057650 h 7448550"/>
                <a:gd name="connsiteX14" fmla="*/ 123825 w 171450"/>
                <a:gd name="connsiteY14" fmla="*/ 3038475 h 7448550"/>
                <a:gd name="connsiteX15" fmla="*/ 104775 w 171450"/>
                <a:gd name="connsiteY15" fmla="*/ 1866900 h 7448550"/>
                <a:gd name="connsiteX16" fmla="*/ 57150 w 171450"/>
                <a:gd name="connsiteY16" fmla="*/ 685800 h 7448550"/>
                <a:gd name="connsiteX17" fmla="*/ 152400 w 171450"/>
                <a:gd name="connsiteY17" fmla="*/ 0 h 7448550"/>
                <a:gd name="connsiteX18" fmla="*/ 0 w 171450"/>
                <a:gd name="connsiteY18" fmla="*/ 152400 h 7448550"/>
                <a:gd name="connsiteX0" fmla="*/ 44450 w 161925"/>
                <a:gd name="connsiteY0" fmla="*/ 142875 h 7448550"/>
                <a:gd name="connsiteX1" fmla="*/ 0 w 161925"/>
                <a:gd name="connsiteY1" fmla="*/ 866775 h 7448550"/>
                <a:gd name="connsiteX2" fmla="*/ 76200 w 161925"/>
                <a:gd name="connsiteY2" fmla="*/ 2714625 h 7448550"/>
                <a:gd name="connsiteX3" fmla="*/ 66675 w 161925"/>
                <a:gd name="connsiteY3" fmla="*/ 4343400 h 7448550"/>
                <a:gd name="connsiteX4" fmla="*/ 95250 w 161925"/>
                <a:gd name="connsiteY4" fmla="*/ 6334125 h 7448550"/>
                <a:gd name="connsiteX5" fmla="*/ 95250 w 161925"/>
                <a:gd name="connsiteY5" fmla="*/ 6438900 h 7448550"/>
                <a:gd name="connsiteX6" fmla="*/ 38100 w 161925"/>
                <a:gd name="connsiteY6" fmla="*/ 7277100 h 7448550"/>
                <a:gd name="connsiteX7" fmla="*/ 57150 w 161925"/>
                <a:gd name="connsiteY7" fmla="*/ 7448550 h 7448550"/>
                <a:gd name="connsiteX8" fmla="*/ 161925 w 161925"/>
                <a:gd name="connsiteY8" fmla="*/ 7400925 h 7448550"/>
                <a:gd name="connsiteX9" fmla="*/ 76200 w 161925"/>
                <a:gd name="connsiteY9" fmla="*/ 7286625 h 7448550"/>
                <a:gd name="connsiteX10" fmla="*/ 133350 w 161925"/>
                <a:gd name="connsiteY10" fmla="*/ 6410325 h 7448550"/>
                <a:gd name="connsiteX11" fmla="*/ 114300 w 161925"/>
                <a:gd name="connsiteY11" fmla="*/ 5791200 h 7448550"/>
                <a:gd name="connsiteX12" fmla="*/ 152400 w 161925"/>
                <a:gd name="connsiteY12" fmla="*/ 4829175 h 7448550"/>
                <a:gd name="connsiteX13" fmla="*/ 95250 w 161925"/>
                <a:gd name="connsiteY13" fmla="*/ 4057650 h 7448550"/>
                <a:gd name="connsiteX14" fmla="*/ 114300 w 161925"/>
                <a:gd name="connsiteY14" fmla="*/ 3038475 h 7448550"/>
                <a:gd name="connsiteX15" fmla="*/ 95250 w 161925"/>
                <a:gd name="connsiteY15" fmla="*/ 1866900 h 7448550"/>
                <a:gd name="connsiteX16" fmla="*/ 47625 w 161925"/>
                <a:gd name="connsiteY16" fmla="*/ 685800 h 7448550"/>
                <a:gd name="connsiteX17" fmla="*/ 142875 w 161925"/>
                <a:gd name="connsiteY17" fmla="*/ 0 h 7448550"/>
                <a:gd name="connsiteX18" fmla="*/ 44450 w 161925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53975 w 139700"/>
                <a:gd name="connsiteY2" fmla="*/ 2714625 h 7448550"/>
                <a:gd name="connsiteX3" fmla="*/ 44450 w 139700"/>
                <a:gd name="connsiteY3" fmla="*/ 4343400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44450 w 139700"/>
                <a:gd name="connsiteY3" fmla="*/ 4343400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66675 w 139700"/>
                <a:gd name="connsiteY5" fmla="*/ 6683375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66675 w 139700"/>
                <a:gd name="connsiteY5" fmla="*/ 6683375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92075 w 139700"/>
                <a:gd name="connsiteY10" fmla="*/ 6407150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700" h="7448550">
                  <a:moveTo>
                    <a:pt x="22225" y="142875"/>
                  </a:moveTo>
                  <a:lnTo>
                    <a:pt x="0" y="866775"/>
                  </a:lnTo>
                  <a:lnTo>
                    <a:pt x="73025" y="2714625"/>
                  </a:lnTo>
                  <a:lnTo>
                    <a:pt x="53975" y="4225925"/>
                  </a:lnTo>
                  <a:lnTo>
                    <a:pt x="73025" y="6334125"/>
                  </a:lnTo>
                  <a:lnTo>
                    <a:pt x="66675" y="6683375"/>
                  </a:lnTo>
                  <a:lnTo>
                    <a:pt x="15875" y="7277100"/>
                  </a:lnTo>
                  <a:lnTo>
                    <a:pt x="34925" y="7448550"/>
                  </a:lnTo>
                  <a:lnTo>
                    <a:pt x="139700" y="7400925"/>
                  </a:lnTo>
                  <a:lnTo>
                    <a:pt x="53975" y="7286625"/>
                  </a:lnTo>
                  <a:lnTo>
                    <a:pt x="92075" y="6407150"/>
                  </a:lnTo>
                  <a:lnTo>
                    <a:pt x="82550" y="5791200"/>
                  </a:lnTo>
                  <a:lnTo>
                    <a:pt x="73025" y="4826000"/>
                  </a:lnTo>
                  <a:lnTo>
                    <a:pt x="73025" y="4057650"/>
                  </a:lnTo>
                  <a:lnTo>
                    <a:pt x="92075" y="3038475"/>
                  </a:lnTo>
                  <a:lnTo>
                    <a:pt x="73025" y="1866900"/>
                  </a:lnTo>
                  <a:lnTo>
                    <a:pt x="25400" y="685800"/>
                  </a:lnTo>
                  <a:lnTo>
                    <a:pt x="120650" y="0"/>
                  </a:lnTo>
                  <a:lnTo>
                    <a:pt x="22225" y="1428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776" name="Picture 2" descr="Bildergebnis fÃ¼r holzmaserung">
              <a:extLst>
                <a:ext uri="{FF2B5EF4-FFF2-40B4-BE49-F238E27FC236}">
                  <a16:creationId xmlns:a16="http://schemas.microsoft.com/office/drawing/2014/main" id="{3D25D6D1-9044-40A3-A4A4-B12C1A97015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67" t="8003" r="667" b="72420"/>
            <a:stretch/>
          </p:blipFill>
          <p:spPr bwMode="auto">
            <a:xfrm rot="5400000">
              <a:off x="-47634" y="3021811"/>
              <a:ext cx="7200842" cy="8525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9" name="Freihandform: Form 778">
              <a:extLst>
                <a:ext uri="{FF2B5EF4-FFF2-40B4-BE49-F238E27FC236}">
                  <a16:creationId xmlns:a16="http://schemas.microsoft.com/office/drawing/2014/main" id="{C4F28CA9-5DCB-4764-9DCA-28D94F0B9970}"/>
                </a:ext>
              </a:extLst>
            </p:cNvPr>
            <p:cNvSpPr/>
            <p:nvPr/>
          </p:nvSpPr>
          <p:spPr>
            <a:xfrm>
              <a:off x="2354477" y="-369996"/>
              <a:ext cx="139700" cy="7728460"/>
            </a:xfrm>
            <a:custGeom>
              <a:avLst/>
              <a:gdLst>
                <a:gd name="connsiteX0" fmla="*/ 0 w 171450"/>
                <a:gd name="connsiteY0" fmla="*/ 152400 h 7448550"/>
                <a:gd name="connsiteX1" fmla="*/ 9525 w 171450"/>
                <a:gd name="connsiteY1" fmla="*/ 866775 h 7448550"/>
                <a:gd name="connsiteX2" fmla="*/ 85725 w 171450"/>
                <a:gd name="connsiteY2" fmla="*/ 2714625 h 7448550"/>
                <a:gd name="connsiteX3" fmla="*/ 76200 w 171450"/>
                <a:gd name="connsiteY3" fmla="*/ 4343400 h 7448550"/>
                <a:gd name="connsiteX4" fmla="*/ 104775 w 171450"/>
                <a:gd name="connsiteY4" fmla="*/ 6334125 h 7448550"/>
                <a:gd name="connsiteX5" fmla="*/ 104775 w 171450"/>
                <a:gd name="connsiteY5" fmla="*/ 6438900 h 7448550"/>
                <a:gd name="connsiteX6" fmla="*/ 47625 w 171450"/>
                <a:gd name="connsiteY6" fmla="*/ 7277100 h 7448550"/>
                <a:gd name="connsiteX7" fmla="*/ 66675 w 171450"/>
                <a:gd name="connsiteY7" fmla="*/ 7448550 h 7448550"/>
                <a:gd name="connsiteX8" fmla="*/ 171450 w 171450"/>
                <a:gd name="connsiteY8" fmla="*/ 7400925 h 7448550"/>
                <a:gd name="connsiteX9" fmla="*/ 85725 w 171450"/>
                <a:gd name="connsiteY9" fmla="*/ 7286625 h 7448550"/>
                <a:gd name="connsiteX10" fmla="*/ 142875 w 171450"/>
                <a:gd name="connsiteY10" fmla="*/ 6410325 h 7448550"/>
                <a:gd name="connsiteX11" fmla="*/ 123825 w 171450"/>
                <a:gd name="connsiteY11" fmla="*/ 5791200 h 7448550"/>
                <a:gd name="connsiteX12" fmla="*/ 161925 w 171450"/>
                <a:gd name="connsiteY12" fmla="*/ 4829175 h 7448550"/>
                <a:gd name="connsiteX13" fmla="*/ 104775 w 171450"/>
                <a:gd name="connsiteY13" fmla="*/ 4057650 h 7448550"/>
                <a:gd name="connsiteX14" fmla="*/ 123825 w 171450"/>
                <a:gd name="connsiteY14" fmla="*/ 3038475 h 7448550"/>
                <a:gd name="connsiteX15" fmla="*/ 104775 w 171450"/>
                <a:gd name="connsiteY15" fmla="*/ 1866900 h 7448550"/>
                <a:gd name="connsiteX16" fmla="*/ 57150 w 171450"/>
                <a:gd name="connsiteY16" fmla="*/ 685800 h 7448550"/>
                <a:gd name="connsiteX17" fmla="*/ 152400 w 171450"/>
                <a:gd name="connsiteY17" fmla="*/ 0 h 7448550"/>
                <a:gd name="connsiteX18" fmla="*/ 0 w 171450"/>
                <a:gd name="connsiteY18" fmla="*/ 152400 h 7448550"/>
                <a:gd name="connsiteX0" fmla="*/ 44450 w 161925"/>
                <a:gd name="connsiteY0" fmla="*/ 142875 h 7448550"/>
                <a:gd name="connsiteX1" fmla="*/ 0 w 161925"/>
                <a:gd name="connsiteY1" fmla="*/ 866775 h 7448550"/>
                <a:gd name="connsiteX2" fmla="*/ 76200 w 161925"/>
                <a:gd name="connsiteY2" fmla="*/ 2714625 h 7448550"/>
                <a:gd name="connsiteX3" fmla="*/ 66675 w 161925"/>
                <a:gd name="connsiteY3" fmla="*/ 4343400 h 7448550"/>
                <a:gd name="connsiteX4" fmla="*/ 95250 w 161925"/>
                <a:gd name="connsiteY4" fmla="*/ 6334125 h 7448550"/>
                <a:gd name="connsiteX5" fmla="*/ 95250 w 161925"/>
                <a:gd name="connsiteY5" fmla="*/ 6438900 h 7448550"/>
                <a:gd name="connsiteX6" fmla="*/ 38100 w 161925"/>
                <a:gd name="connsiteY6" fmla="*/ 7277100 h 7448550"/>
                <a:gd name="connsiteX7" fmla="*/ 57150 w 161925"/>
                <a:gd name="connsiteY7" fmla="*/ 7448550 h 7448550"/>
                <a:gd name="connsiteX8" fmla="*/ 161925 w 161925"/>
                <a:gd name="connsiteY8" fmla="*/ 7400925 h 7448550"/>
                <a:gd name="connsiteX9" fmla="*/ 76200 w 161925"/>
                <a:gd name="connsiteY9" fmla="*/ 7286625 h 7448550"/>
                <a:gd name="connsiteX10" fmla="*/ 133350 w 161925"/>
                <a:gd name="connsiteY10" fmla="*/ 6410325 h 7448550"/>
                <a:gd name="connsiteX11" fmla="*/ 114300 w 161925"/>
                <a:gd name="connsiteY11" fmla="*/ 5791200 h 7448550"/>
                <a:gd name="connsiteX12" fmla="*/ 152400 w 161925"/>
                <a:gd name="connsiteY12" fmla="*/ 4829175 h 7448550"/>
                <a:gd name="connsiteX13" fmla="*/ 95250 w 161925"/>
                <a:gd name="connsiteY13" fmla="*/ 4057650 h 7448550"/>
                <a:gd name="connsiteX14" fmla="*/ 114300 w 161925"/>
                <a:gd name="connsiteY14" fmla="*/ 3038475 h 7448550"/>
                <a:gd name="connsiteX15" fmla="*/ 95250 w 161925"/>
                <a:gd name="connsiteY15" fmla="*/ 1866900 h 7448550"/>
                <a:gd name="connsiteX16" fmla="*/ 47625 w 161925"/>
                <a:gd name="connsiteY16" fmla="*/ 685800 h 7448550"/>
                <a:gd name="connsiteX17" fmla="*/ 142875 w 161925"/>
                <a:gd name="connsiteY17" fmla="*/ 0 h 7448550"/>
                <a:gd name="connsiteX18" fmla="*/ 44450 w 161925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53975 w 139700"/>
                <a:gd name="connsiteY2" fmla="*/ 2714625 h 7448550"/>
                <a:gd name="connsiteX3" fmla="*/ 44450 w 139700"/>
                <a:gd name="connsiteY3" fmla="*/ 4343400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44450 w 139700"/>
                <a:gd name="connsiteY3" fmla="*/ 4343400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66675 w 139700"/>
                <a:gd name="connsiteY5" fmla="*/ 6683375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66675 w 139700"/>
                <a:gd name="connsiteY5" fmla="*/ 6683375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92075 w 139700"/>
                <a:gd name="connsiteY10" fmla="*/ 6407150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700" h="7448550">
                  <a:moveTo>
                    <a:pt x="22225" y="142875"/>
                  </a:moveTo>
                  <a:lnTo>
                    <a:pt x="0" y="866775"/>
                  </a:lnTo>
                  <a:lnTo>
                    <a:pt x="73025" y="2714625"/>
                  </a:lnTo>
                  <a:lnTo>
                    <a:pt x="53975" y="4225925"/>
                  </a:lnTo>
                  <a:lnTo>
                    <a:pt x="73025" y="6334125"/>
                  </a:lnTo>
                  <a:lnTo>
                    <a:pt x="66675" y="6683375"/>
                  </a:lnTo>
                  <a:lnTo>
                    <a:pt x="15875" y="7277100"/>
                  </a:lnTo>
                  <a:lnTo>
                    <a:pt x="34925" y="7448550"/>
                  </a:lnTo>
                  <a:lnTo>
                    <a:pt x="139700" y="7400925"/>
                  </a:lnTo>
                  <a:lnTo>
                    <a:pt x="53975" y="7286625"/>
                  </a:lnTo>
                  <a:lnTo>
                    <a:pt x="92075" y="6407150"/>
                  </a:lnTo>
                  <a:lnTo>
                    <a:pt x="82550" y="5791200"/>
                  </a:lnTo>
                  <a:lnTo>
                    <a:pt x="73025" y="4826000"/>
                  </a:lnTo>
                  <a:lnTo>
                    <a:pt x="73025" y="4057650"/>
                  </a:lnTo>
                  <a:lnTo>
                    <a:pt x="92075" y="3038475"/>
                  </a:lnTo>
                  <a:lnTo>
                    <a:pt x="73025" y="1866900"/>
                  </a:lnTo>
                  <a:lnTo>
                    <a:pt x="25400" y="685800"/>
                  </a:lnTo>
                  <a:lnTo>
                    <a:pt x="120650" y="0"/>
                  </a:lnTo>
                  <a:lnTo>
                    <a:pt x="22225" y="1428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038" name="Gruppieren 1037">
            <a:extLst>
              <a:ext uri="{FF2B5EF4-FFF2-40B4-BE49-F238E27FC236}">
                <a16:creationId xmlns:a16="http://schemas.microsoft.com/office/drawing/2014/main" id="{798D689E-A07E-46BA-9196-812838FC5DAD}"/>
              </a:ext>
            </a:extLst>
          </p:cNvPr>
          <p:cNvGrpSpPr/>
          <p:nvPr/>
        </p:nvGrpSpPr>
        <p:grpSpPr>
          <a:xfrm>
            <a:off x="3978799" y="5963689"/>
            <a:ext cx="5113334" cy="907726"/>
            <a:chOff x="3633958" y="6067634"/>
            <a:chExt cx="5113334" cy="918362"/>
          </a:xfrm>
        </p:grpSpPr>
        <p:pic>
          <p:nvPicPr>
            <p:cNvPr id="728" name="Grafik 727">
              <a:extLst>
                <a:ext uri="{FF2B5EF4-FFF2-40B4-BE49-F238E27FC236}">
                  <a16:creationId xmlns:a16="http://schemas.microsoft.com/office/drawing/2014/main" id="{523C29EF-422A-444A-82F4-6A82C24BFC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3" t="6063" r="31974" b="32704"/>
            <a:stretch/>
          </p:blipFill>
          <p:spPr>
            <a:xfrm>
              <a:off x="3633958" y="6067634"/>
              <a:ext cx="5113334" cy="917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grpSp>
          <p:nvGrpSpPr>
            <p:cNvPr id="699" name="Gruppieren 698">
              <a:extLst>
                <a:ext uri="{FF2B5EF4-FFF2-40B4-BE49-F238E27FC236}">
                  <a16:creationId xmlns:a16="http://schemas.microsoft.com/office/drawing/2014/main" id="{5BCA4373-610E-4ABB-B5A8-2C23441794FC}"/>
                </a:ext>
              </a:extLst>
            </p:cNvPr>
            <p:cNvGrpSpPr/>
            <p:nvPr/>
          </p:nvGrpSpPr>
          <p:grpSpPr>
            <a:xfrm rot="5400000">
              <a:off x="7472755" y="6084843"/>
              <a:ext cx="888704" cy="888290"/>
              <a:chOff x="950848" y="4379175"/>
              <a:chExt cx="1173226" cy="1172678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700" name="Rechteck 537">
                <a:extLst>
                  <a:ext uri="{FF2B5EF4-FFF2-40B4-BE49-F238E27FC236}">
                    <a16:creationId xmlns:a16="http://schemas.microsoft.com/office/drawing/2014/main" id="{C0270616-FE80-4E39-BE9D-EDB4D48E8291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01" name="Freihandform: Form 700">
                <a:extLst>
                  <a:ext uri="{FF2B5EF4-FFF2-40B4-BE49-F238E27FC236}">
                    <a16:creationId xmlns:a16="http://schemas.microsoft.com/office/drawing/2014/main" id="{28D86FC4-D0E7-446D-86A1-487ADFAD1182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2" name="Freihandform: Form 701">
                <a:extLst>
                  <a:ext uri="{FF2B5EF4-FFF2-40B4-BE49-F238E27FC236}">
                    <a16:creationId xmlns:a16="http://schemas.microsoft.com/office/drawing/2014/main" id="{E5EE1455-9D72-4B06-9521-E0DFF7048A76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3" name="Freihandform: Form 702">
                <a:extLst>
                  <a:ext uri="{FF2B5EF4-FFF2-40B4-BE49-F238E27FC236}">
                    <a16:creationId xmlns:a16="http://schemas.microsoft.com/office/drawing/2014/main" id="{AE430BE9-495E-4815-90B3-587466D1B41C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4" name="Freihandform: Form 703">
                <a:extLst>
                  <a:ext uri="{FF2B5EF4-FFF2-40B4-BE49-F238E27FC236}">
                    <a16:creationId xmlns:a16="http://schemas.microsoft.com/office/drawing/2014/main" id="{81AF5122-D045-44D4-AF8B-D682109645CA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5" name="Ellipse 704">
                <a:extLst>
                  <a:ext uri="{FF2B5EF4-FFF2-40B4-BE49-F238E27FC236}">
                    <a16:creationId xmlns:a16="http://schemas.microsoft.com/office/drawing/2014/main" id="{CE2BEAB4-3278-4E0B-AD0D-2E48A56627E5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6" name="Freihandform: Form 705">
                <a:extLst>
                  <a:ext uri="{FF2B5EF4-FFF2-40B4-BE49-F238E27FC236}">
                    <a16:creationId xmlns:a16="http://schemas.microsoft.com/office/drawing/2014/main" id="{C864A421-033C-4371-9693-2EA2D3298944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7" name="Freihandform: Form 706">
                <a:extLst>
                  <a:ext uri="{FF2B5EF4-FFF2-40B4-BE49-F238E27FC236}">
                    <a16:creationId xmlns:a16="http://schemas.microsoft.com/office/drawing/2014/main" id="{747EB650-6EDE-45D1-83C5-08D92333B37D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8" name="Freihandform: Form 707">
                <a:extLst>
                  <a:ext uri="{FF2B5EF4-FFF2-40B4-BE49-F238E27FC236}">
                    <a16:creationId xmlns:a16="http://schemas.microsoft.com/office/drawing/2014/main" id="{A07D945B-BE0A-45A7-954B-15DC8A94324A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9" name="Freihandform: Form 708">
                <a:extLst>
                  <a:ext uri="{FF2B5EF4-FFF2-40B4-BE49-F238E27FC236}">
                    <a16:creationId xmlns:a16="http://schemas.microsoft.com/office/drawing/2014/main" id="{2259D906-E562-4BA1-A68D-62710AC435F6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10" name="Freihandform: Form 709">
                <a:extLst>
                  <a:ext uri="{FF2B5EF4-FFF2-40B4-BE49-F238E27FC236}">
                    <a16:creationId xmlns:a16="http://schemas.microsoft.com/office/drawing/2014/main" id="{B4E62B87-29A8-4E9A-A22A-FAB7D27819B5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11" name="Freihandform: Form 710">
                <a:extLst>
                  <a:ext uri="{FF2B5EF4-FFF2-40B4-BE49-F238E27FC236}">
                    <a16:creationId xmlns:a16="http://schemas.microsoft.com/office/drawing/2014/main" id="{D9EA45A3-9665-4549-82A3-41BC38026FE2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12" name="Freihandform: Form 711">
                <a:extLst>
                  <a:ext uri="{FF2B5EF4-FFF2-40B4-BE49-F238E27FC236}">
                    <a16:creationId xmlns:a16="http://schemas.microsoft.com/office/drawing/2014/main" id="{6AD2F80A-6F6A-42F4-908C-CC52FF792A52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71" name="Gruppieren 670">
              <a:extLst>
                <a:ext uri="{FF2B5EF4-FFF2-40B4-BE49-F238E27FC236}">
                  <a16:creationId xmlns:a16="http://schemas.microsoft.com/office/drawing/2014/main" id="{ED671678-565B-4D54-A462-C590122070E9}"/>
                </a:ext>
              </a:extLst>
            </p:cNvPr>
            <p:cNvGrpSpPr/>
            <p:nvPr/>
          </p:nvGrpSpPr>
          <p:grpSpPr>
            <a:xfrm flipH="1">
              <a:off x="5739388" y="6071980"/>
              <a:ext cx="914442" cy="914016"/>
              <a:chOff x="950848" y="4379175"/>
              <a:chExt cx="1173226" cy="1172678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672" name="Rechteck 537">
                <a:extLst>
                  <a:ext uri="{FF2B5EF4-FFF2-40B4-BE49-F238E27FC236}">
                    <a16:creationId xmlns:a16="http://schemas.microsoft.com/office/drawing/2014/main" id="{06D1548B-C446-4A7E-9C9C-C5269B0CBA1B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73" name="Freihandform: Form 672">
                <a:extLst>
                  <a:ext uri="{FF2B5EF4-FFF2-40B4-BE49-F238E27FC236}">
                    <a16:creationId xmlns:a16="http://schemas.microsoft.com/office/drawing/2014/main" id="{5FBD921D-BF8E-46BF-9A72-0A02A9DF0AEE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74" name="Freihandform: Form 673">
                <a:extLst>
                  <a:ext uri="{FF2B5EF4-FFF2-40B4-BE49-F238E27FC236}">
                    <a16:creationId xmlns:a16="http://schemas.microsoft.com/office/drawing/2014/main" id="{AFD35A30-042F-49EF-B958-A92D29650186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75" name="Freihandform: Form 674">
                <a:extLst>
                  <a:ext uri="{FF2B5EF4-FFF2-40B4-BE49-F238E27FC236}">
                    <a16:creationId xmlns:a16="http://schemas.microsoft.com/office/drawing/2014/main" id="{25806B29-F455-4706-91D3-36C0874A4204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76" name="Freihandform: Form 675">
                <a:extLst>
                  <a:ext uri="{FF2B5EF4-FFF2-40B4-BE49-F238E27FC236}">
                    <a16:creationId xmlns:a16="http://schemas.microsoft.com/office/drawing/2014/main" id="{A546080B-A30F-4492-98E7-4935220F4DB3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77" name="Ellipse 676">
                <a:extLst>
                  <a:ext uri="{FF2B5EF4-FFF2-40B4-BE49-F238E27FC236}">
                    <a16:creationId xmlns:a16="http://schemas.microsoft.com/office/drawing/2014/main" id="{6E2D3DA4-4F16-4C85-9BD0-9941DA995FD3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78" name="Freihandform: Form 677">
                <a:extLst>
                  <a:ext uri="{FF2B5EF4-FFF2-40B4-BE49-F238E27FC236}">
                    <a16:creationId xmlns:a16="http://schemas.microsoft.com/office/drawing/2014/main" id="{FCDFDEFC-A5D2-4621-ABF4-A4C2568A4D04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79" name="Freihandform: Form 678">
                <a:extLst>
                  <a:ext uri="{FF2B5EF4-FFF2-40B4-BE49-F238E27FC236}">
                    <a16:creationId xmlns:a16="http://schemas.microsoft.com/office/drawing/2014/main" id="{08DC0D3A-E5E1-4177-9E5A-11B29EF14450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0" name="Freihandform: Form 679">
                <a:extLst>
                  <a:ext uri="{FF2B5EF4-FFF2-40B4-BE49-F238E27FC236}">
                    <a16:creationId xmlns:a16="http://schemas.microsoft.com/office/drawing/2014/main" id="{523A3871-04F5-4A08-B333-AB5333156CED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1" name="Freihandform: Form 680">
                <a:extLst>
                  <a:ext uri="{FF2B5EF4-FFF2-40B4-BE49-F238E27FC236}">
                    <a16:creationId xmlns:a16="http://schemas.microsoft.com/office/drawing/2014/main" id="{84484025-68BE-443E-88EC-89ABE8185492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2" name="Freihandform: Form 681">
                <a:extLst>
                  <a:ext uri="{FF2B5EF4-FFF2-40B4-BE49-F238E27FC236}">
                    <a16:creationId xmlns:a16="http://schemas.microsoft.com/office/drawing/2014/main" id="{27F81787-DDF6-44D0-ACA5-8467CE7E6372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3" name="Freihandform: Form 682">
                <a:extLst>
                  <a:ext uri="{FF2B5EF4-FFF2-40B4-BE49-F238E27FC236}">
                    <a16:creationId xmlns:a16="http://schemas.microsoft.com/office/drawing/2014/main" id="{B85ACF57-83EA-4E7E-AEFE-43889AC920AC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4" name="Freihandform: Form 683">
                <a:extLst>
                  <a:ext uri="{FF2B5EF4-FFF2-40B4-BE49-F238E27FC236}">
                    <a16:creationId xmlns:a16="http://schemas.microsoft.com/office/drawing/2014/main" id="{D1C153CF-5793-405D-A828-37ECF2785F23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14" name="Gruppieren 713">
              <a:extLst>
                <a:ext uri="{FF2B5EF4-FFF2-40B4-BE49-F238E27FC236}">
                  <a16:creationId xmlns:a16="http://schemas.microsoft.com/office/drawing/2014/main" id="{F541167E-6E84-45D4-97DA-FF98215C94FF}"/>
                </a:ext>
              </a:extLst>
            </p:cNvPr>
            <p:cNvGrpSpPr/>
            <p:nvPr/>
          </p:nvGrpSpPr>
          <p:grpSpPr>
            <a:xfrm flipV="1">
              <a:off x="4884298" y="6070653"/>
              <a:ext cx="900358" cy="899940"/>
              <a:chOff x="950848" y="4379175"/>
              <a:chExt cx="1173226" cy="1172678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715" name="Rechteck 537">
                <a:extLst>
                  <a:ext uri="{FF2B5EF4-FFF2-40B4-BE49-F238E27FC236}">
                    <a16:creationId xmlns:a16="http://schemas.microsoft.com/office/drawing/2014/main" id="{C2BEC1A6-BE49-4F44-8756-C64DFFAEBBA6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16" name="Freihandform: Form 715">
                <a:extLst>
                  <a:ext uri="{FF2B5EF4-FFF2-40B4-BE49-F238E27FC236}">
                    <a16:creationId xmlns:a16="http://schemas.microsoft.com/office/drawing/2014/main" id="{BBAB7FCC-E1FC-4C80-8F50-7995FEA295B8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17" name="Freihandform: Form 716">
                <a:extLst>
                  <a:ext uri="{FF2B5EF4-FFF2-40B4-BE49-F238E27FC236}">
                    <a16:creationId xmlns:a16="http://schemas.microsoft.com/office/drawing/2014/main" id="{89AA797B-8588-4AC4-8103-AFB35A5A1707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18" name="Freihandform: Form 717">
                <a:extLst>
                  <a:ext uri="{FF2B5EF4-FFF2-40B4-BE49-F238E27FC236}">
                    <a16:creationId xmlns:a16="http://schemas.microsoft.com/office/drawing/2014/main" id="{FAF43D88-A86D-45ED-9C33-3451ACECA02A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19" name="Freihandform: Form 718">
                <a:extLst>
                  <a:ext uri="{FF2B5EF4-FFF2-40B4-BE49-F238E27FC236}">
                    <a16:creationId xmlns:a16="http://schemas.microsoft.com/office/drawing/2014/main" id="{B553A205-41D6-4ECF-A5F5-28FCCC76DB9C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20" name="Ellipse 719">
                <a:extLst>
                  <a:ext uri="{FF2B5EF4-FFF2-40B4-BE49-F238E27FC236}">
                    <a16:creationId xmlns:a16="http://schemas.microsoft.com/office/drawing/2014/main" id="{2B7B1657-70B6-4D1B-85C1-BFA3090B4C49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21" name="Freihandform: Form 720">
                <a:extLst>
                  <a:ext uri="{FF2B5EF4-FFF2-40B4-BE49-F238E27FC236}">
                    <a16:creationId xmlns:a16="http://schemas.microsoft.com/office/drawing/2014/main" id="{8FE9AFC7-7B7B-41C4-8187-C52F2C62ED07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22" name="Freihandform: Form 721">
                <a:extLst>
                  <a:ext uri="{FF2B5EF4-FFF2-40B4-BE49-F238E27FC236}">
                    <a16:creationId xmlns:a16="http://schemas.microsoft.com/office/drawing/2014/main" id="{5FA0ECD4-1725-4FF1-B14D-307526D09560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23" name="Freihandform: Form 722">
                <a:extLst>
                  <a:ext uri="{FF2B5EF4-FFF2-40B4-BE49-F238E27FC236}">
                    <a16:creationId xmlns:a16="http://schemas.microsoft.com/office/drawing/2014/main" id="{3CC0EE2C-795E-452F-902F-90775BFE9C7A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24" name="Freihandform: Form 723">
                <a:extLst>
                  <a:ext uri="{FF2B5EF4-FFF2-40B4-BE49-F238E27FC236}">
                    <a16:creationId xmlns:a16="http://schemas.microsoft.com/office/drawing/2014/main" id="{A9EBA8A4-F507-4286-B068-EE0F1F084C48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25" name="Freihandform: Form 724">
                <a:extLst>
                  <a:ext uri="{FF2B5EF4-FFF2-40B4-BE49-F238E27FC236}">
                    <a16:creationId xmlns:a16="http://schemas.microsoft.com/office/drawing/2014/main" id="{F6647251-32F3-477D-9536-C4F81995CAB1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26" name="Freihandform: Form 725">
                <a:extLst>
                  <a:ext uri="{FF2B5EF4-FFF2-40B4-BE49-F238E27FC236}">
                    <a16:creationId xmlns:a16="http://schemas.microsoft.com/office/drawing/2014/main" id="{C219BC0F-FA1A-48AB-A9C6-62517EB5F9ED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27" name="Freihandform: Form 726">
                <a:extLst>
                  <a:ext uri="{FF2B5EF4-FFF2-40B4-BE49-F238E27FC236}">
                    <a16:creationId xmlns:a16="http://schemas.microsoft.com/office/drawing/2014/main" id="{67746DA8-E8D4-453D-809F-6C2ABC04E5AE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43" name="Gruppieren 642">
              <a:extLst>
                <a:ext uri="{FF2B5EF4-FFF2-40B4-BE49-F238E27FC236}">
                  <a16:creationId xmlns:a16="http://schemas.microsoft.com/office/drawing/2014/main" id="{62AA2EB4-4FB2-48E5-ACA5-73C2C1F62968}"/>
                </a:ext>
              </a:extLst>
            </p:cNvPr>
            <p:cNvGrpSpPr/>
            <p:nvPr/>
          </p:nvGrpSpPr>
          <p:grpSpPr>
            <a:xfrm>
              <a:off x="4020715" y="6070668"/>
              <a:ext cx="900358" cy="899940"/>
              <a:chOff x="950848" y="4379175"/>
              <a:chExt cx="1173226" cy="1172678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644" name="Rechteck 537">
                <a:extLst>
                  <a:ext uri="{FF2B5EF4-FFF2-40B4-BE49-F238E27FC236}">
                    <a16:creationId xmlns:a16="http://schemas.microsoft.com/office/drawing/2014/main" id="{5D317E04-C6B7-4156-B62A-EE52F8635243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45" name="Freihandform: Form 644">
                <a:extLst>
                  <a:ext uri="{FF2B5EF4-FFF2-40B4-BE49-F238E27FC236}">
                    <a16:creationId xmlns:a16="http://schemas.microsoft.com/office/drawing/2014/main" id="{6CEC300C-6589-4C39-8229-3A4251AE9DDE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6" name="Freihandform: Form 645">
                <a:extLst>
                  <a:ext uri="{FF2B5EF4-FFF2-40B4-BE49-F238E27FC236}">
                    <a16:creationId xmlns:a16="http://schemas.microsoft.com/office/drawing/2014/main" id="{C7AE00E2-FA53-47C8-BC67-05BC05CFC9F0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7" name="Freihandform: Form 646">
                <a:extLst>
                  <a:ext uri="{FF2B5EF4-FFF2-40B4-BE49-F238E27FC236}">
                    <a16:creationId xmlns:a16="http://schemas.microsoft.com/office/drawing/2014/main" id="{DC699800-BBF9-4C32-AC06-346134C6AE34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8" name="Freihandform: Form 647">
                <a:extLst>
                  <a:ext uri="{FF2B5EF4-FFF2-40B4-BE49-F238E27FC236}">
                    <a16:creationId xmlns:a16="http://schemas.microsoft.com/office/drawing/2014/main" id="{453D382F-1669-45E1-99A4-9850FB2203E5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9" name="Ellipse 648">
                <a:extLst>
                  <a:ext uri="{FF2B5EF4-FFF2-40B4-BE49-F238E27FC236}">
                    <a16:creationId xmlns:a16="http://schemas.microsoft.com/office/drawing/2014/main" id="{AB692547-D177-46CD-B6B3-2E7BCCE501A8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0" name="Freihandform: Form 649">
                <a:extLst>
                  <a:ext uri="{FF2B5EF4-FFF2-40B4-BE49-F238E27FC236}">
                    <a16:creationId xmlns:a16="http://schemas.microsoft.com/office/drawing/2014/main" id="{2DF80864-6120-4C85-B38E-D7286B3BB722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1" name="Freihandform: Form 650">
                <a:extLst>
                  <a:ext uri="{FF2B5EF4-FFF2-40B4-BE49-F238E27FC236}">
                    <a16:creationId xmlns:a16="http://schemas.microsoft.com/office/drawing/2014/main" id="{8840BFD0-E140-4931-9400-433F6EDB00B6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2" name="Freihandform: Form 651">
                <a:extLst>
                  <a:ext uri="{FF2B5EF4-FFF2-40B4-BE49-F238E27FC236}">
                    <a16:creationId xmlns:a16="http://schemas.microsoft.com/office/drawing/2014/main" id="{E4CAFF52-4A61-4EC2-955A-E7B51092A943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3" name="Freihandform: Form 652">
                <a:extLst>
                  <a:ext uri="{FF2B5EF4-FFF2-40B4-BE49-F238E27FC236}">
                    <a16:creationId xmlns:a16="http://schemas.microsoft.com/office/drawing/2014/main" id="{C16F7ECC-BE27-4FD8-B679-9AF7540462D4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4" name="Freihandform: Form 653">
                <a:extLst>
                  <a:ext uri="{FF2B5EF4-FFF2-40B4-BE49-F238E27FC236}">
                    <a16:creationId xmlns:a16="http://schemas.microsoft.com/office/drawing/2014/main" id="{9E338548-97C4-417F-A992-4AD51D21A0C0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5" name="Freihandform: Form 654">
                <a:extLst>
                  <a:ext uri="{FF2B5EF4-FFF2-40B4-BE49-F238E27FC236}">
                    <a16:creationId xmlns:a16="http://schemas.microsoft.com/office/drawing/2014/main" id="{1E47B7B4-CA73-47B9-9E53-6F44BBC6EB7C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6" name="Freihandform: Form 655">
                <a:extLst>
                  <a:ext uri="{FF2B5EF4-FFF2-40B4-BE49-F238E27FC236}">
                    <a16:creationId xmlns:a16="http://schemas.microsoft.com/office/drawing/2014/main" id="{7AC4098F-A2CB-48FA-9D16-CDDAC0176599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85" name="Gruppieren 684">
              <a:extLst>
                <a:ext uri="{FF2B5EF4-FFF2-40B4-BE49-F238E27FC236}">
                  <a16:creationId xmlns:a16="http://schemas.microsoft.com/office/drawing/2014/main" id="{3B3704BF-E19E-4D2A-B66D-2CE825478E61}"/>
                </a:ext>
              </a:extLst>
            </p:cNvPr>
            <p:cNvGrpSpPr/>
            <p:nvPr/>
          </p:nvGrpSpPr>
          <p:grpSpPr>
            <a:xfrm rot="16200000">
              <a:off x="6606223" y="6075711"/>
              <a:ext cx="906976" cy="906554"/>
              <a:chOff x="950848" y="4379175"/>
              <a:chExt cx="1173226" cy="1172678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686" name="Rechteck 537">
                <a:extLst>
                  <a:ext uri="{FF2B5EF4-FFF2-40B4-BE49-F238E27FC236}">
                    <a16:creationId xmlns:a16="http://schemas.microsoft.com/office/drawing/2014/main" id="{395B9512-068A-4F3A-A0EF-1A441537874A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87" name="Freihandform: Form 686">
                <a:extLst>
                  <a:ext uri="{FF2B5EF4-FFF2-40B4-BE49-F238E27FC236}">
                    <a16:creationId xmlns:a16="http://schemas.microsoft.com/office/drawing/2014/main" id="{5E7F5F20-FC4F-40A4-8FA1-8EDEF550F50D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8" name="Freihandform: Form 687">
                <a:extLst>
                  <a:ext uri="{FF2B5EF4-FFF2-40B4-BE49-F238E27FC236}">
                    <a16:creationId xmlns:a16="http://schemas.microsoft.com/office/drawing/2014/main" id="{687C86DE-3359-4306-8545-3FD5A3804A79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9" name="Freihandform: Form 688">
                <a:extLst>
                  <a:ext uri="{FF2B5EF4-FFF2-40B4-BE49-F238E27FC236}">
                    <a16:creationId xmlns:a16="http://schemas.microsoft.com/office/drawing/2014/main" id="{1E2FF9BD-DBEC-4125-B2B5-C0A73FB71893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0" name="Freihandform: Form 689">
                <a:extLst>
                  <a:ext uri="{FF2B5EF4-FFF2-40B4-BE49-F238E27FC236}">
                    <a16:creationId xmlns:a16="http://schemas.microsoft.com/office/drawing/2014/main" id="{92BF0ECB-F5EA-4F36-9CB1-257561446209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1" name="Ellipse 690">
                <a:extLst>
                  <a:ext uri="{FF2B5EF4-FFF2-40B4-BE49-F238E27FC236}">
                    <a16:creationId xmlns:a16="http://schemas.microsoft.com/office/drawing/2014/main" id="{D718846F-86B5-48B6-AD12-6C18B90212B9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2" name="Freihandform: Form 691">
                <a:extLst>
                  <a:ext uri="{FF2B5EF4-FFF2-40B4-BE49-F238E27FC236}">
                    <a16:creationId xmlns:a16="http://schemas.microsoft.com/office/drawing/2014/main" id="{EDDC4BD7-FCA3-4C77-8C44-FCCCB976CCE2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3" name="Freihandform: Form 692">
                <a:extLst>
                  <a:ext uri="{FF2B5EF4-FFF2-40B4-BE49-F238E27FC236}">
                    <a16:creationId xmlns:a16="http://schemas.microsoft.com/office/drawing/2014/main" id="{88825B70-BCE9-4F12-A638-D0030432E6C8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4" name="Freihandform: Form 693">
                <a:extLst>
                  <a:ext uri="{FF2B5EF4-FFF2-40B4-BE49-F238E27FC236}">
                    <a16:creationId xmlns:a16="http://schemas.microsoft.com/office/drawing/2014/main" id="{853BFF3C-BC0A-493C-8AF2-6B3245197904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5" name="Freihandform: Form 694">
                <a:extLst>
                  <a:ext uri="{FF2B5EF4-FFF2-40B4-BE49-F238E27FC236}">
                    <a16:creationId xmlns:a16="http://schemas.microsoft.com/office/drawing/2014/main" id="{492F08E1-DD74-4CFE-822A-424E92318C28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6" name="Freihandform: Form 695">
                <a:extLst>
                  <a:ext uri="{FF2B5EF4-FFF2-40B4-BE49-F238E27FC236}">
                    <a16:creationId xmlns:a16="http://schemas.microsoft.com/office/drawing/2014/main" id="{E2A8FF63-0E84-434E-8160-81C9375EB3C4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7" name="Freihandform: Form 696">
                <a:extLst>
                  <a:ext uri="{FF2B5EF4-FFF2-40B4-BE49-F238E27FC236}">
                    <a16:creationId xmlns:a16="http://schemas.microsoft.com/office/drawing/2014/main" id="{9D0959D0-1A8F-49CC-8A05-C18AF3020442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8" name="Freihandform: Form 697">
                <a:extLst>
                  <a:ext uri="{FF2B5EF4-FFF2-40B4-BE49-F238E27FC236}">
                    <a16:creationId xmlns:a16="http://schemas.microsoft.com/office/drawing/2014/main" id="{CEFA0960-8826-4954-93C1-42CAC9D30C83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2E9EDF97-4934-4117-BB68-BA904F77A75C}"/>
              </a:ext>
            </a:extLst>
          </p:cNvPr>
          <p:cNvGrpSpPr/>
          <p:nvPr/>
        </p:nvGrpSpPr>
        <p:grpSpPr>
          <a:xfrm>
            <a:off x="2934364" y="-153179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3A653871-91CB-4CE3-8EA1-6F5F85B14BC0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40A9156-BF85-4948-80EE-A257BE28D7B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32" name="Gruppieren 431">
            <a:extLst>
              <a:ext uri="{FF2B5EF4-FFF2-40B4-BE49-F238E27FC236}">
                <a16:creationId xmlns:a16="http://schemas.microsoft.com/office/drawing/2014/main" id="{C7789CA7-4E36-43E5-84F9-36EECDD90009}"/>
              </a:ext>
            </a:extLst>
          </p:cNvPr>
          <p:cNvGrpSpPr/>
          <p:nvPr/>
        </p:nvGrpSpPr>
        <p:grpSpPr>
          <a:xfrm>
            <a:off x="5395079" y="5683100"/>
            <a:ext cx="252628" cy="252628"/>
            <a:chOff x="1207699" y="-401128"/>
            <a:chExt cx="7660256" cy="7660256"/>
          </a:xfrm>
        </p:grpSpPr>
        <p:sp>
          <p:nvSpPr>
            <p:cNvPr id="433" name="Ellipse 432">
              <a:extLst>
                <a:ext uri="{FF2B5EF4-FFF2-40B4-BE49-F238E27FC236}">
                  <a16:creationId xmlns:a16="http://schemas.microsoft.com/office/drawing/2014/main" id="{D4E5A6BF-CE93-40FF-9903-455AF7B33F6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4" name="Freihandform: Form 433">
              <a:extLst>
                <a:ext uri="{FF2B5EF4-FFF2-40B4-BE49-F238E27FC236}">
                  <a16:creationId xmlns:a16="http://schemas.microsoft.com/office/drawing/2014/main" id="{1F1EE172-EEA8-4F4E-A8A1-72F300B61EF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70CF01A7-6C71-4001-A78D-2A89B219EB43}"/>
              </a:ext>
            </a:extLst>
          </p:cNvPr>
          <p:cNvGrpSpPr/>
          <p:nvPr/>
        </p:nvGrpSpPr>
        <p:grpSpPr>
          <a:xfrm>
            <a:off x="3333544" y="134658"/>
            <a:ext cx="704850" cy="704850"/>
            <a:chOff x="1207699" y="-401128"/>
            <a:chExt cx="7660256" cy="7660256"/>
          </a:xfrm>
        </p:grpSpPr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7B671838-C9E1-43F9-8A41-CDD201C85DB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473CAA18-E32A-4A35-8C41-A85BEF9106C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9" name="Gruppieren 38">
            <a:extLst>
              <a:ext uri="{FF2B5EF4-FFF2-40B4-BE49-F238E27FC236}">
                <a16:creationId xmlns:a16="http://schemas.microsoft.com/office/drawing/2014/main" id="{0814C1A0-C8F4-461C-9A85-9A1804178B4E}"/>
              </a:ext>
            </a:extLst>
          </p:cNvPr>
          <p:cNvGrpSpPr/>
          <p:nvPr/>
        </p:nvGrpSpPr>
        <p:grpSpPr>
          <a:xfrm rot="20005782">
            <a:off x="3600141" y="-97513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973E016E-46C6-458B-BC3E-57C0B811D2D7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FED98A28-DBF2-4C86-9D1B-1E4EF9B5325F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5D84023E-20D5-4C1D-9791-0D574D9AD3CD}"/>
              </a:ext>
            </a:extLst>
          </p:cNvPr>
          <p:cNvGrpSpPr/>
          <p:nvPr/>
        </p:nvGrpSpPr>
        <p:grpSpPr>
          <a:xfrm>
            <a:off x="3172857" y="454892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F1C86E2B-7B23-494D-B0FA-9B44716A3F44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584A1AFF-14C2-4E1D-B3C8-6C6E97AD0A7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E71E2F0B-B5E6-41A2-AC06-3227753B8EA9}"/>
              </a:ext>
            </a:extLst>
          </p:cNvPr>
          <p:cNvGrpSpPr/>
          <p:nvPr/>
        </p:nvGrpSpPr>
        <p:grpSpPr>
          <a:xfrm rot="7238686">
            <a:off x="3480821" y="422790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E2969A09-2D5D-4B0E-AE2E-352F7CF1F66F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7FD80451-B1D3-4038-A797-98ABE4A97A7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05598DA6-9EB0-43CD-9C23-A37826DD933A}"/>
              </a:ext>
            </a:extLst>
          </p:cNvPr>
          <p:cNvGrpSpPr/>
          <p:nvPr/>
        </p:nvGrpSpPr>
        <p:grpSpPr>
          <a:xfrm>
            <a:off x="3465441" y="1025769"/>
            <a:ext cx="704850" cy="704850"/>
            <a:chOff x="1207699" y="-401128"/>
            <a:chExt cx="7660256" cy="7660256"/>
          </a:xfrm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594A06AD-77A0-42F5-8BEC-506946C077F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reihandform: Form 55">
              <a:extLst>
                <a:ext uri="{FF2B5EF4-FFF2-40B4-BE49-F238E27FC236}">
                  <a16:creationId xmlns:a16="http://schemas.microsoft.com/office/drawing/2014/main" id="{13B99096-2A45-4DE9-9B9B-C8017DAA0D9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4B220E16-824C-42DA-99A7-16223EDA5A19}"/>
              </a:ext>
            </a:extLst>
          </p:cNvPr>
          <p:cNvGrpSpPr/>
          <p:nvPr/>
        </p:nvGrpSpPr>
        <p:grpSpPr>
          <a:xfrm>
            <a:off x="3212540" y="1238224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8A2477A5-0BA7-4C7F-9C90-365FA4F044E8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1765AA11-6FAF-4777-8187-663E3D4F086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05CBA934-3EDE-4CDD-8BF5-9EB52AF1E589}"/>
              </a:ext>
            </a:extLst>
          </p:cNvPr>
          <p:cNvGrpSpPr/>
          <p:nvPr/>
        </p:nvGrpSpPr>
        <p:grpSpPr>
          <a:xfrm rot="12002336">
            <a:off x="3430284" y="1416588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1C64AD7F-665E-4593-A205-6F438EED5D17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6C9DD076-72CA-46F5-BC4F-F447C35308EA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295CD097-6F2D-47F3-815A-E35C5C37D92E}"/>
              </a:ext>
            </a:extLst>
          </p:cNvPr>
          <p:cNvGrpSpPr/>
          <p:nvPr/>
        </p:nvGrpSpPr>
        <p:grpSpPr>
          <a:xfrm>
            <a:off x="3067674" y="2128792"/>
            <a:ext cx="704850" cy="704850"/>
            <a:chOff x="1207699" y="-401128"/>
            <a:chExt cx="7660256" cy="7660256"/>
          </a:xfrm>
        </p:grpSpPr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EF9FC836-0EF8-4F2F-9375-28FE88F3111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5" name="Freihandform: Form 64">
              <a:extLst>
                <a:ext uri="{FF2B5EF4-FFF2-40B4-BE49-F238E27FC236}">
                  <a16:creationId xmlns:a16="http://schemas.microsoft.com/office/drawing/2014/main" id="{0A7E7014-BCC0-4928-8671-6E3328A9010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35FB61E1-F8AB-49E5-8928-70FBA4FAB4F0}"/>
              </a:ext>
            </a:extLst>
          </p:cNvPr>
          <p:cNvGrpSpPr/>
          <p:nvPr/>
        </p:nvGrpSpPr>
        <p:grpSpPr>
          <a:xfrm>
            <a:off x="3401262" y="1955531"/>
            <a:ext cx="704850" cy="704850"/>
            <a:chOff x="1207699" y="-401128"/>
            <a:chExt cx="7660256" cy="7660256"/>
          </a:xfrm>
          <a:solidFill>
            <a:schemeClr val="bg1">
              <a:lumMod val="95000"/>
            </a:schemeClr>
          </a:solidFill>
        </p:grpSpPr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FEEAAD9F-A13D-4783-8B4A-77EAB805FBA8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8" name="Freihandform: Form 67">
              <a:extLst>
                <a:ext uri="{FF2B5EF4-FFF2-40B4-BE49-F238E27FC236}">
                  <a16:creationId xmlns:a16="http://schemas.microsoft.com/office/drawing/2014/main" id="{B1AAFE76-7A90-45F7-A883-8CFDC8F837D1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69" name="Gruppieren 68">
            <a:extLst>
              <a:ext uri="{FF2B5EF4-FFF2-40B4-BE49-F238E27FC236}">
                <a16:creationId xmlns:a16="http://schemas.microsoft.com/office/drawing/2014/main" id="{9C2B9F20-3732-4201-BCDA-2832C94DABC7}"/>
              </a:ext>
            </a:extLst>
          </p:cNvPr>
          <p:cNvGrpSpPr/>
          <p:nvPr/>
        </p:nvGrpSpPr>
        <p:grpSpPr>
          <a:xfrm>
            <a:off x="3168717" y="2441582"/>
            <a:ext cx="704850" cy="704850"/>
            <a:chOff x="1207699" y="-401128"/>
            <a:chExt cx="7660256" cy="7660256"/>
          </a:xfrm>
        </p:grpSpPr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7AC27E28-0BDC-48B0-A7F6-77AA64301CF4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1" name="Freihandform: Form 70">
              <a:extLst>
                <a:ext uri="{FF2B5EF4-FFF2-40B4-BE49-F238E27FC236}">
                  <a16:creationId xmlns:a16="http://schemas.microsoft.com/office/drawing/2014/main" id="{83D56FCA-A0F7-445C-AF7E-FA7436E506D3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785AD4F8-A8FF-4780-9C07-49D3F9CF571C}"/>
              </a:ext>
            </a:extLst>
          </p:cNvPr>
          <p:cNvGrpSpPr/>
          <p:nvPr/>
        </p:nvGrpSpPr>
        <p:grpSpPr>
          <a:xfrm>
            <a:off x="3110770" y="2665950"/>
            <a:ext cx="704850" cy="704850"/>
            <a:chOff x="1207699" y="-401128"/>
            <a:chExt cx="7660256" cy="7660256"/>
          </a:xfrm>
          <a:solidFill>
            <a:schemeClr val="bg1">
              <a:lumMod val="95000"/>
            </a:schemeClr>
          </a:solidFill>
        </p:grpSpPr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2C3DB153-11C4-41F3-A3BF-3FDCF2D3461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4" name="Freihandform: Form 73">
              <a:extLst>
                <a:ext uri="{FF2B5EF4-FFF2-40B4-BE49-F238E27FC236}">
                  <a16:creationId xmlns:a16="http://schemas.microsoft.com/office/drawing/2014/main" id="{F2D15945-1358-4C2D-83C0-CCEE5F1E457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5" name="Gruppieren 74">
            <a:extLst>
              <a:ext uri="{FF2B5EF4-FFF2-40B4-BE49-F238E27FC236}">
                <a16:creationId xmlns:a16="http://schemas.microsoft.com/office/drawing/2014/main" id="{FB8CB0EE-7403-4E5D-8846-F234F1696CD6}"/>
              </a:ext>
            </a:extLst>
          </p:cNvPr>
          <p:cNvGrpSpPr/>
          <p:nvPr/>
        </p:nvGrpSpPr>
        <p:grpSpPr>
          <a:xfrm>
            <a:off x="3419981" y="2983106"/>
            <a:ext cx="704850" cy="704850"/>
            <a:chOff x="1207699" y="-401128"/>
            <a:chExt cx="7660256" cy="7660256"/>
          </a:xfrm>
        </p:grpSpPr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BF6AFBC-B5F5-46AC-B416-D1D197BBFB8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7" name="Freihandform: Form 76">
              <a:extLst>
                <a:ext uri="{FF2B5EF4-FFF2-40B4-BE49-F238E27FC236}">
                  <a16:creationId xmlns:a16="http://schemas.microsoft.com/office/drawing/2014/main" id="{FC1ECE1B-7AB9-4649-82D9-0F780C8C075E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29CE6153-337A-4F9E-B37D-7BA6B76E0CBC}"/>
              </a:ext>
            </a:extLst>
          </p:cNvPr>
          <p:cNvGrpSpPr/>
          <p:nvPr/>
        </p:nvGrpSpPr>
        <p:grpSpPr>
          <a:xfrm>
            <a:off x="3360360" y="2574658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D614CD07-0A81-4FDA-89E4-16CB345D8D28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" name="Freihandform: Form 79">
              <a:extLst>
                <a:ext uri="{FF2B5EF4-FFF2-40B4-BE49-F238E27FC236}">
                  <a16:creationId xmlns:a16="http://schemas.microsoft.com/office/drawing/2014/main" id="{FDA7ED3E-A169-4A81-8235-D2A62A843D40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B0652499-F57C-453E-AE4B-663C65BD0A83}"/>
              </a:ext>
            </a:extLst>
          </p:cNvPr>
          <p:cNvGrpSpPr/>
          <p:nvPr/>
        </p:nvGrpSpPr>
        <p:grpSpPr>
          <a:xfrm>
            <a:off x="3313803" y="2145139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9DD9BDAF-D1E0-4340-9F76-3B34BF6329C0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1A7FE67E-B1C1-403F-86DC-9AAA12555190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4" name="Gruppieren 83">
            <a:extLst>
              <a:ext uri="{FF2B5EF4-FFF2-40B4-BE49-F238E27FC236}">
                <a16:creationId xmlns:a16="http://schemas.microsoft.com/office/drawing/2014/main" id="{BC0047B3-CBCE-404E-9573-84731E3B2FC2}"/>
              </a:ext>
            </a:extLst>
          </p:cNvPr>
          <p:cNvGrpSpPr/>
          <p:nvPr/>
        </p:nvGrpSpPr>
        <p:grpSpPr>
          <a:xfrm rot="6527480">
            <a:off x="3222036" y="3396544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1B09A496-3033-4C87-8826-C9A342961386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" name="Freihandform: Form 85">
              <a:extLst>
                <a:ext uri="{FF2B5EF4-FFF2-40B4-BE49-F238E27FC236}">
                  <a16:creationId xmlns:a16="http://schemas.microsoft.com/office/drawing/2014/main" id="{55AA98DE-FD01-44BB-8210-813B7E3A6920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3BCC821E-F143-4EA1-8730-83A679394585}"/>
              </a:ext>
            </a:extLst>
          </p:cNvPr>
          <p:cNvGrpSpPr/>
          <p:nvPr/>
        </p:nvGrpSpPr>
        <p:grpSpPr>
          <a:xfrm rot="3600000">
            <a:off x="3377529" y="3174725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0FA904D-2967-4EE3-92EF-6F2B674DF1A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7EC3D939-2AD2-4B1B-80BF-4FE865D0222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90" name="Gruppieren 89">
            <a:extLst>
              <a:ext uri="{FF2B5EF4-FFF2-40B4-BE49-F238E27FC236}">
                <a16:creationId xmlns:a16="http://schemas.microsoft.com/office/drawing/2014/main" id="{BC9F82DF-6829-4569-87A8-9BDED733D270}"/>
              </a:ext>
            </a:extLst>
          </p:cNvPr>
          <p:cNvGrpSpPr/>
          <p:nvPr/>
        </p:nvGrpSpPr>
        <p:grpSpPr>
          <a:xfrm>
            <a:off x="3429772" y="3916490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18D09D2B-0967-4619-955E-19AEA66414F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7923D8BE-1B3D-4710-AFB7-376CC2717916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93" name="Gruppieren 92">
            <a:extLst>
              <a:ext uri="{FF2B5EF4-FFF2-40B4-BE49-F238E27FC236}">
                <a16:creationId xmlns:a16="http://schemas.microsoft.com/office/drawing/2014/main" id="{64B74FEE-30F5-422C-A554-85E57C330EE5}"/>
              </a:ext>
            </a:extLst>
          </p:cNvPr>
          <p:cNvGrpSpPr/>
          <p:nvPr/>
        </p:nvGrpSpPr>
        <p:grpSpPr>
          <a:xfrm rot="13478302">
            <a:off x="3310288" y="4365446"/>
            <a:ext cx="704850" cy="704850"/>
            <a:chOff x="1207699" y="-401128"/>
            <a:chExt cx="7660256" cy="7660256"/>
          </a:xfrm>
        </p:grpSpPr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6FF39E93-D0FE-4BF1-A344-2A93244F6B2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9DE19FAF-0A35-45FA-97D4-74BB870A5C9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96" name="Gruppieren 95">
            <a:extLst>
              <a:ext uri="{FF2B5EF4-FFF2-40B4-BE49-F238E27FC236}">
                <a16:creationId xmlns:a16="http://schemas.microsoft.com/office/drawing/2014/main" id="{D506D005-474C-4889-B782-3B4CC1CAD97F}"/>
              </a:ext>
            </a:extLst>
          </p:cNvPr>
          <p:cNvGrpSpPr/>
          <p:nvPr/>
        </p:nvGrpSpPr>
        <p:grpSpPr>
          <a:xfrm>
            <a:off x="3335584" y="4659126"/>
            <a:ext cx="704850" cy="704850"/>
            <a:chOff x="1207699" y="-401128"/>
            <a:chExt cx="7660256" cy="7660256"/>
          </a:xfrm>
        </p:grpSpPr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EE92FF8E-689F-466F-9907-60208B90D43E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EF5D7B93-3B1D-4EAB-8D07-661EB70F5363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BADCD70-0AD6-433C-8A7F-51369AFE5E74}"/>
              </a:ext>
            </a:extLst>
          </p:cNvPr>
          <p:cNvGrpSpPr/>
          <p:nvPr/>
        </p:nvGrpSpPr>
        <p:grpSpPr>
          <a:xfrm>
            <a:off x="3326854" y="4782358"/>
            <a:ext cx="704850" cy="704850"/>
            <a:chOff x="1207699" y="-401128"/>
            <a:chExt cx="7660256" cy="7660256"/>
          </a:xfrm>
        </p:grpSpPr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504C1BA0-7D05-4425-B2D3-A8A97629B845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08820B38-0F2A-40D0-B32F-B935E35BC47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02" name="Gruppieren 101">
            <a:extLst>
              <a:ext uri="{FF2B5EF4-FFF2-40B4-BE49-F238E27FC236}">
                <a16:creationId xmlns:a16="http://schemas.microsoft.com/office/drawing/2014/main" id="{D9F2CCB6-6481-4454-83EF-12D6483AA4B7}"/>
              </a:ext>
            </a:extLst>
          </p:cNvPr>
          <p:cNvGrpSpPr/>
          <p:nvPr/>
        </p:nvGrpSpPr>
        <p:grpSpPr>
          <a:xfrm>
            <a:off x="3327656" y="5358948"/>
            <a:ext cx="334712" cy="334712"/>
            <a:chOff x="1207699" y="-401128"/>
            <a:chExt cx="7660256" cy="7660256"/>
          </a:xfrm>
        </p:grpSpPr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39E2C79C-580E-48BB-BD59-9DF45169E013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AD1C8FE6-FA9B-4D90-84C8-2BE8771DF829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05" name="Gruppieren 104">
            <a:extLst>
              <a:ext uri="{FF2B5EF4-FFF2-40B4-BE49-F238E27FC236}">
                <a16:creationId xmlns:a16="http://schemas.microsoft.com/office/drawing/2014/main" id="{07ADBF0B-FEA5-4BF1-9490-3F4186B2DC90}"/>
              </a:ext>
            </a:extLst>
          </p:cNvPr>
          <p:cNvGrpSpPr/>
          <p:nvPr/>
        </p:nvGrpSpPr>
        <p:grpSpPr>
          <a:xfrm>
            <a:off x="3537763" y="5283305"/>
            <a:ext cx="704850" cy="704850"/>
            <a:chOff x="1207699" y="-401128"/>
            <a:chExt cx="7660256" cy="7660256"/>
          </a:xfrm>
        </p:grpSpPr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10EBA441-60B3-4B17-BCDC-EB3E57E3B383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DB3BDA27-2800-47B8-840A-789701099B9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08" name="Gruppieren 107">
            <a:extLst>
              <a:ext uri="{FF2B5EF4-FFF2-40B4-BE49-F238E27FC236}">
                <a16:creationId xmlns:a16="http://schemas.microsoft.com/office/drawing/2014/main" id="{17BD9C21-E974-42FC-9B91-4851A5AC1A35}"/>
              </a:ext>
            </a:extLst>
          </p:cNvPr>
          <p:cNvGrpSpPr/>
          <p:nvPr/>
        </p:nvGrpSpPr>
        <p:grpSpPr>
          <a:xfrm rot="14186678">
            <a:off x="3235956" y="4379045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D5A0C75C-E7DD-4DBE-A416-2F86C00D0F0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5429389B-B5C7-4A91-9C6E-66D9758F454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1" name="Gruppieren 110">
            <a:extLst>
              <a:ext uri="{FF2B5EF4-FFF2-40B4-BE49-F238E27FC236}">
                <a16:creationId xmlns:a16="http://schemas.microsoft.com/office/drawing/2014/main" id="{0704F771-B379-47CE-A510-15A4141D1055}"/>
              </a:ext>
            </a:extLst>
          </p:cNvPr>
          <p:cNvGrpSpPr/>
          <p:nvPr/>
        </p:nvGrpSpPr>
        <p:grpSpPr>
          <a:xfrm>
            <a:off x="3090569" y="3904757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631F1F3-6A99-4C37-AAC4-80EADCDA9BD1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C0038E34-AB8D-4F4D-A813-DEEB90A676C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4" name="Gruppieren 113">
            <a:extLst>
              <a:ext uri="{FF2B5EF4-FFF2-40B4-BE49-F238E27FC236}">
                <a16:creationId xmlns:a16="http://schemas.microsoft.com/office/drawing/2014/main" id="{BEC5C221-1A09-463E-A887-8A0B0F09E16F}"/>
              </a:ext>
            </a:extLst>
          </p:cNvPr>
          <p:cNvGrpSpPr/>
          <p:nvPr/>
        </p:nvGrpSpPr>
        <p:grpSpPr>
          <a:xfrm>
            <a:off x="3410019" y="3593739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1DAF129E-DD90-47FD-8F4C-F89208B0957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6" name="Freihandform: Form 115">
              <a:extLst>
                <a:ext uri="{FF2B5EF4-FFF2-40B4-BE49-F238E27FC236}">
                  <a16:creationId xmlns:a16="http://schemas.microsoft.com/office/drawing/2014/main" id="{91BAC73F-699E-4362-AAF5-01A3612CF48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7" name="Gruppieren 116">
            <a:extLst>
              <a:ext uri="{FF2B5EF4-FFF2-40B4-BE49-F238E27FC236}">
                <a16:creationId xmlns:a16="http://schemas.microsoft.com/office/drawing/2014/main" id="{485E25B7-01CC-49AB-892F-A3C79D9FEA90}"/>
              </a:ext>
            </a:extLst>
          </p:cNvPr>
          <p:cNvGrpSpPr/>
          <p:nvPr/>
        </p:nvGrpSpPr>
        <p:grpSpPr>
          <a:xfrm>
            <a:off x="3864970" y="4996267"/>
            <a:ext cx="437496" cy="437496"/>
            <a:chOff x="1207699" y="-401128"/>
            <a:chExt cx="7660256" cy="7660256"/>
          </a:xfrm>
          <a:solidFill>
            <a:schemeClr val="bg1">
              <a:lumMod val="95000"/>
            </a:schemeClr>
          </a:solidFill>
        </p:grpSpPr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61314380-331C-49B3-A9D7-B8F290C5A4FE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9" name="Freihandform: Form 118">
              <a:extLst>
                <a:ext uri="{FF2B5EF4-FFF2-40B4-BE49-F238E27FC236}">
                  <a16:creationId xmlns:a16="http://schemas.microsoft.com/office/drawing/2014/main" id="{5202E04D-A5B5-413A-9477-DEEED65DA26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0" name="Gruppieren 119">
            <a:extLst>
              <a:ext uri="{FF2B5EF4-FFF2-40B4-BE49-F238E27FC236}">
                <a16:creationId xmlns:a16="http://schemas.microsoft.com/office/drawing/2014/main" id="{DE72A454-E855-4832-AD75-E9B41D879B82}"/>
              </a:ext>
            </a:extLst>
          </p:cNvPr>
          <p:cNvGrpSpPr/>
          <p:nvPr/>
        </p:nvGrpSpPr>
        <p:grpSpPr>
          <a:xfrm>
            <a:off x="4248030" y="5465976"/>
            <a:ext cx="443490" cy="443490"/>
            <a:chOff x="1207699" y="-401128"/>
            <a:chExt cx="7660256" cy="7660256"/>
          </a:xfrm>
        </p:grpSpPr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6412DBB3-7F8D-49D3-9323-E7514063A365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2" name="Freihandform: Form 121">
              <a:extLst>
                <a:ext uri="{FF2B5EF4-FFF2-40B4-BE49-F238E27FC236}">
                  <a16:creationId xmlns:a16="http://schemas.microsoft.com/office/drawing/2014/main" id="{EBEAA1A5-8428-4205-BE88-B52F0A772F1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3" name="Gruppieren 122">
            <a:extLst>
              <a:ext uri="{FF2B5EF4-FFF2-40B4-BE49-F238E27FC236}">
                <a16:creationId xmlns:a16="http://schemas.microsoft.com/office/drawing/2014/main" id="{5F97360E-8EE1-4C42-89CA-E4F4D1EF1D5C}"/>
              </a:ext>
            </a:extLst>
          </p:cNvPr>
          <p:cNvGrpSpPr/>
          <p:nvPr/>
        </p:nvGrpSpPr>
        <p:grpSpPr>
          <a:xfrm>
            <a:off x="4104017" y="5157216"/>
            <a:ext cx="443490" cy="443490"/>
            <a:chOff x="1207699" y="-401128"/>
            <a:chExt cx="7660256" cy="7660256"/>
          </a:xfrm>
        </p:grpSpPr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F8AF4C8B-C5F6-4EB7-B259-E3FE4E41546E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5" name="Freihandform: Form 124">
              <a:extLst>
                <a:ext uri="{FF2B5EF4-FFF2-40B4-BE49-F238E27FC236}">
                  <a16:creationId xmlns:a16="http://schemas.microsoft.com/office/drawing/2014/main" id="{66658606-5119-4EAC-891C-E0DE440F120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6" name="Gruppieren 125">
            <a:extLst>
              <a:ext uri="{FF2B5EF4-FFF2-40B4-BE49-F238E27FC236}">
                <a16:creationId xmlns:a16="http://schemas.microsoft.com/office/drawing/2014/main" id="{1A6F7E2B-BF14-4D80-A874-AAEF0CC36408}"/>
              </a:ext>
            </a:extLst>
          </p:cNvPr>
          <p:cNvGrpSpPr/>
          <p:nvPr/>
        </p:nvGrpSpPr>
        <p:grpSpPr>
          <a:xfrm>
            <a:off x="7269602" y="5703231"/>
            <a:ext cx="252628" cy="252628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34DE6AED-C025-4A31-BE44-8D4B09C203BF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Freihandform: Form 127">
              <a:extLst>
                <a:ext uri="{FF2B5EF4-FFF2-40B4-BE49-F238E27FC236}">
                  <a16:creationId xmlns:a16="http://schemas.microsoft.com/office/drawing/2014/main" id="{14C53C8A-B4A1-4A4A-AA44-D3ABC1DB1EBF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9" name="Gruppieren 128">
            <a:extLst>
              <a:ext uri="{FF2B5EF4-FFF2-40B4-BE49-F238E27FC236}">
                <a16:creationId xmlns:a16="http://schemas.microsoft.com/office/drawing/2014/main" id="{FF7F1782-45F6-414C-BF54-4C6A3C61701A}"/>
              </a:ext>
            </a:extLst>
          </p:cNvPr>
          <p:cNvGrpSpPr/>
          <p:nvPr/>
        </p:nvGrpSpPr>
        <p:grpSpPr>
          <a:xfrm rot="4316089">
            <a:off x="4472381" y="5540943"/>
            <a:ext cx="443490" cy="443490"/>
            <a:chOff x="1207699" y="-401128"/>
            <a:chExt cx="7660256" cy="7660256"/>
          </a:xfrm>
          <a:solidFill>
            <a:schemeClr val="bg1">
              <a:lumMod val="95000"/>
            </a:schemeClr>
          </a:solidFill>
        </p:grpSpPr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6C88D729-80E8-4248-B06B-C932AA120E32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1" name="Freihandform: Form 130">
              <a:extLst>
                <a:ext uri="{FF2B5EF4-FFF2-40B4-BE49-F238E27FC236}">
                  <a16:creationId xmlns:a16="http://schemas.microsoft.com/office/drawing/2014/main" id="{8DF7A80F-E105-4D0A-9228-6FA06FE18C0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0B4B6D73-5999-4AE5-8436-7438C7F762F5}"/>
              </a:ext>
            </a:extLst>
          </p:cNvPr>
          <p:cNvGrpSpPr/>
          <p:nvPr/>
        </p:nvGrpSpPr>
        <p:grpSpPr>
          <a:xfrm rot="13766166">
            <a:off x="8124598" y="5467359"/>
            <a:ext cx="414618" cy="414618"/>
            <a:chOff x="1207699" y="-401128"/>
            <a:chExt cx="7660256" cy="7660256"/>
          </a:xfrm>
        </p:grpSpPr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5204ECBC-A58B-4D68-9BF9-B76AB7F121B7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4" name="Freihandform: Form 133">
              <a:extLst>
                <a:ext uri="{FF2B5EF4-FFF2-40B4-BE49-F238E27FC236}">
                  <a16:creationId xmlns:a16="http://schemas.microsoft.com/office/drawing/2014/main" id="{19DB2DCC-978D-4B51-BC08-3601106F7EB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98B9C2BE-BE65-4B5B-B52E-3BF854E2850E}"/>
              </a:ext>
            </a:extLst>
          </p:cNvPr>
          <p:cNvGrpSpPr/>
          <p:nvPr/>
        </p:nvGrpSpPr>
        <p:grpSpPr>
          <a:xfrm>
            <a:off x="8734357" y="5502710"/>
            <a:ext cx="414618" cy="414618"/>
            <a:chOff x="1207699" y="-401128"/>
            <a:chExt cx="7660256" cy="7660256"/>
          </a:xfrm>
        </p:grpSpPr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FD196B41-5F90-47B5-9C48-722212734530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7" name="Freihandform: Form 136">
              <a:extLst>
                <a:ext uri="{FF2B5EF4-FFF2-40B4-BE49-F238E27FC236}">
                  <a16:creationId xmlns:a16="http://schemas.microsoft.com/office/drawing/2014/main" id="{B0639AB6-4B79-4405-B25B-A84669BC1E1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38" name="Gruppieren 137">
            <a:extLst>
              <a:ext uri="{FF2B5EF4-FFF2-40B4-BE49-F238E27FC236}">
                <a16:creationId xmlns:a16="http://schemas.microsoft.com/office/drawing/2014/main" id="{99552578-89C2-4126-B2AC-7F98619B6890}"/>
              </a:ext>
            </a:extLst>
          </p:cNvPr>
          <p:cNvGrpSpPr/>
          <p:nvPr/>
        </p:nvGrpSpPr>
        <p:grpSpPr>
          <a:xfrm>
            <a:off x="8997633" y="5169854"/>
            <a:ext cx="704850" cy="704850"/>
            <a:chOff x="1207699" y="-401128"/>
            <a:chExt cx="7660256" cy="7660256"/>
          </a:xfrm>
        </p:grpSpPr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D41814D2-5765-4B06-BE33-E7E91802BC11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0" name="Freihandform: Form 139">
              <a:extLst>
                <a:ext uri="{FF2B5EF4-FFF2-40B4-BE49-F238E27FC236}">
                  <a16:creationId xmlns:a16="http://schemas.microsoft.com/office/drawing/2014/main" id="{192F4B64-2C6C-4DA4-9CE5-D1C24F53AA9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E1F279C9-F4EA-49F0-AFD6-54E0FEA68D53}"/>
              </a:ext>
            </a:extLst>
          </p:cNvPr>
          <p:cNvGrpSpPr/>
          <p:nvPr/>
        </p:nvGrpSpPr>
        <p:grpSpPr>
          <a:xfrm>
            <a:off x="9177788" y="4837713"/>
            <a:ext cx="704850" cy="704850"/>
            <a:chOff x="1207699" y="-401128"/>
            <a:chExt cx="7660256" cy="7660256"/>
          </a:xfrm>
        </p:grpSpPr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9737A987-5C0B-41FF-B31D-C75D5EAD0328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3" name="Freihandform: Form 142">
              <a:extLst>
                <a:ext uri="{FF2B5EF4-FFF2-40B4-BE49-F238E27FC236}">
                  <a16:creationId xmlns:a16="http://schemas.microsoft.com/office/drawing/2014/main" id="{824B96B3-FC59-42B8-986C-8DBEA8330C5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44" name="Gruppieren 143">
            <a:extLst>
              <a:ext uri="{FF2B5EF4-FFF2-40B4-BE49-F238E27FC236}">
                <a16:creationId xmlns:a16="http://schemas.microsoft.com/office/drawing/2014/main" id="{14DAAD28-1B6D-427F-9AC7-D15935CDADDF}"/>
              </a:ext>
            </a:extLst>
          </p:cNvPr>
          <p:cNvGrpSpPr/>
          <p:nvPr/>
        </p:nvGrpSpPr>
        <p:grpSpPr>
          <a:xfrm rot="13478302">
            <a:off x="9357811" y="5344628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A44832C8-1229-4360-94E2-9F2E4D4B924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6" name="Freihandform: Form 145">
              <a:extLst>
                <a:ext uri="{FF2B5EF4-FFF2-40B4-BE49-F238E27FC236}">
                  <a16:creationId xmlns:a16="http://schemas.microsoft.com/office/drawing/2014/main" id="{AA441326-AC75-45C8-9E94-1B4C39E916C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47" name="Gruppieren 146">
            <a:extLst>
              <a:ext uri="{FF2B5EF4-FFF2-40B4-BE49-F238E27FC236}">
                <a16:creationId xmlns:a16="http://schemas.microsoft.com/office/drawing/2014/main" id="{374BA40B-9FE9-49F3-BCD5-E20F9DD7BBB3}"/>
              </a:ext>
            </a:extLst>
          </p:cNvPr>
          <p:cNvGrpSpPr/>
          <p:nvPr/>
        </p:nvGrpSpPr>
        <p:grpSpPr>
          <a:xfrm>
            <a:off x="9491563" y="4824940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4ACE1EA1-86FE-429D-9D3C-B2B0A575980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9" name="Freihandform: Form 148">
              <a:extLst>
                <a:ext uri="{FF2B5EF4-FFF2-40B4-BE49-F238E27FC236}">
                  <a16:creationId xmlns:a16="http://schemas.microsoft.com/office/drawing/2014/main" id="{398C6367-9A41-4580-A896-CFB6D40CC4E6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50" name="Gruppieren 149">
            <a:extLst>
              <a:ext uri="{FF2B5EF4-FFF2-40B4-BE49-F238E27FC236}">
                <a16:creationId xmlns:a16="http://schemas.microsoft.com/office/drawing/2014/main" id="{CD450D97-D968-4D5F-A1D1-0EC539AE5ED4}"/>
              </a:ext>
            </a:extLst>
          </p:cNvPr>
          <p:cNvGrpSpPr/>
          <p:nvPr/>
        </p:nvGrpSpPr>
        <p:grpSpPr>
          <a:xfrm>
            <a:off x="9076285" y="4359434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39B4680-34C0-49A0-B7C5-64BA2C477AA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2" name="Freihandform: Form 151">
              <a:extLst>
                <a:ext uri="{FF2B5EF4-FFF2-40B4-BE49-F238E27FC236}">
                  <a16:creationId xmlns:a16="http://schemas.microsoft.com/office/drawing/2014/main" id="{1537A6ED-46F2-4A11-BF63-65B52D0935E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53" name="Gruppieren 152">
            <a:extLst>
              <a:ext uri="{FF2B5EF4-FFF2-40B4-BE49-F238E27FC236}">
                <a16:creationId xmlns:a16="http://schemas.microsoft.com/office/drawing/2014/main" id="{3AF382BB-5717-4C7C-8C87-8B319B69762E}"/>
              </a:ext>
            </a:extLst>
          </p:cNvPr>
          <p:cNvGrpSpPr/>
          <p:nvPr/>
        </p:nvGrpSpPr>
        <p:grpSpPr>
          <a:xfrm>
            <a:off x="9370328" y="4174552"/>
            <a:ext cx="704850" cy="704850"/>
            <a:chOff x="1207699" y="-401128"/>
            <a:chExt cx="7660256" cy="7660256"/>
          </a:xfrm>
          <a:solidFill>
            <a:schemeClr val="bg1">
              <a:lumMod val="95000"/>
            </a:schemeClr>
          </a:solidFill>
        </p:grpSpPr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035F0B22-6197-40CC-BC15-79C4BA92224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5" name="Freihandform: Form 154">
              <a:extLst>
                <a:ext uri="{FF2B5EF4-FFF2-40B4-BE49-F238E27FC236}">
                  <a16:creationId xmlns:a16="http://schemas.microsoft.com/office/drawing/2014/main" id="{AC8293EF-16C5-42D4-8B72-0BBAE07A95B9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56" name="Gruppieren 155">
            <a:extLst>
              <a:ext uri="{FF2B5EF4-FFF2-40B4-BE49-F238E27FC236}">
                <a16:creationId xmlns:a16="http://schemas.microsoft.com/office/drawing/2014/main" id="{55D65766-3AE6-4C72-9CE4-66659A8FCC68}"/>
              </a:ext>
            </a:extLst>
          </p:cNvPr>
          <p:cNvGrpSpPr/>
          <p:nvPr/>
        </p:nvGrpSpPr>
        <p:grpSpPr>
          <a:xfrm>
            <a:off x="8894313" y="3494234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C1972874-41D0-4030-8AF5-78E52ABAAD33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8" name="Freihandform: Form 157">
              <a:extLst>
                <a:ext uri="{FF2B5EF4-FFF2-40B4-BE49-F238E27FC236}">
                  <a16:creationId xmlns:a16="http://schemas.microsoft.com/office/drawing/2014/main" id="{7D3EA3AA-AD80-43D1-B509-B1C5E7F9547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7" name="Gruppieren 166">
            <a:extLst>
              <a:ext uri="{FF2B5EF4-FFF2-40B4-BE49-F238E27FC236}">
                <a16:creationId xmlns:a16="http://schemas.microsoft.com/office/drawing/2014/main" id="{4EF9AD00-BC20-459F-982E-2FE0AD96170B}"/>
              </a:ext>
            </a:extLst>
          </p:cNvPr>
          <p:cNvGrpSpPr/>
          <p:nvPr/>
        </p:nvGrpSpPr>
        <p:grpSpPr>
          <a:xfrm>
            <a:off x="9084854" y="3939913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4CEA371D-BF6A-4406-8F03-0A0C8F3FFA4F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9" name="Freihandform: Form 168">
              <a:extLst>
                <a:ext uri="{FF2B5EF4-FFF2-40B4-BE49-F238E27FC236}">
                  <a16:creationId xmlns:a16="http://schemas.microsoft.com/office/drawing/2014/main" id="{812E46B8-DDBB-4645-995A-93D572535B96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70" name="Gruppieren 169">
            <a:extLst>
              <a:ext uri="{FF2B5EF4-FFF2-40B4-BE49-F238E27FC236}">
                <a16:creationId xmlns:a16="http://schemas.microsoft.com/office/drawing/2014/main" id="{49327C9C-2E97-42AD-BCD2-76E8CEE1B684}"/>
              </a:ext>
            </a:extLst>
          </p:cNvPr>
          <p:cNvGrpSpPr/>
          <p:nvPr/>
        </p:nvGrpSpPr>
        <p:grpSpPr>
          <a:xfrm>
            <a:off x="9139138" y="3559921"/>
            <a:ext cx="704850" cy="704850"/>
            <a:chOff x="1207699" y="-401128"/>
            <a:chExt cx="7660256" cy="7660256"/>
          </a:xfrm>
        </p:grpSpPr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BCD09D56-3626-4159-8A03-0ADFC4E60F3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2" name="Freihandform: Form 171">
              <a:extLst>
                <a:ext uri="{FF2B5EF4-FFF2-40B4-BE49-F238E27FC236}">
                  <a16:creationId xmlns:a16="http://schemas.microsoft.com/office/drawing/2014/main" id="{AB478056-5CE8-4D2F-8243-A0A18DB05BA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73" name="Gruppieren 172">
            <a:extLst>
              <a:ext uri="{FF2B5EF4-FFF2-40B4-BE49-F238E27FC236}">
                <a16:creationId xmlns:a16="http://schemas.microsoft.com/office/drawing/2014/main" id="{6D8D8EEE-D632-4D8C-A81D-E723709E4D78}"/>
              </a:ext>
            </a:extLst>
          </p:cNvPr>
          <p:cNvGrpSpPr/>
          <p:nvPr/>
        </p:nvGrpSpPr>
        <p:grpSpPr>
          <a:xfrm rot="6527480">
            <a:off x="9444140" y="3797721"/>
            <a:ext cx="704850" cy="704850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AB43D9A7-97E0-4406-9168-477995103444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5" name="Freihandform: Form 174">
              <a:extLst>
                <a:ext uri="{FF2B5EF4-FFF2-40B4-BE49-F238E27FC236}">
                  <a16:creationId xmlns:a16="http://schemas.microsoft.com/office/drawing/2014/main" id="{EC23EDED-0076-490F-A678-2CCA12D35CB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76" name="Gruppieren 175">
            <a:extLst>
              <a:ext uri="{FF2B5EF4-FFF2-40B4-BE49-F238E27FC236}">
                <a16:creationId xmlns:a16="http://schemas.microsoft.com/office/drawing/2014/main" id="{3E2E0C32-70CC-40F0-B1B3-B3FA83D2D79F}"/>
              </a:ext>
            </a:extLst>
          </p:cNvPr>
          <p:cNvGrpSpPr/>
          <p:nvPr/>
        </p:nvGrpSpPr>
        <p:grpSpPr>
          <a:xfrm rot="6527480">
            <a:off x="9491563" y="3348999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C340DF03-246C-42BF-928F-5B5ED1B6F748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8" name="Freihandform: Form 177">
              <a:extLst>
                <a:ext uri="{FF2B5EF4-FFF2-40B4-BE49-F238E27FC236}">
                  <a16:creationId xmlns:a16="http://schemas.microsoft.com/office/drawing/2014/main" id="{884F6AFB-8E55-4EA4-B3E2-461C230FC08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79" name="Gruppieren 178">
            <a:extLst>
              <a:ext uri="{FF2B5EF4-FFF2-40B4-BE49-F238E27FC236}">
                <a16:creationId xmlns:a16="http://schemas.microsoft.com/office/drawing/2014/main" id="{A504ABFC-A948-499F-8727-9A7C3BC3284E}"/>
              </a:ext>
            </a:extLst>
          </p:cNvPr>
          <p:cNvGrpSpPr/>
          <p:nvPr/>
        </p:nvGrpSpPr>
        <p:grpSpPr>
          <a:xfrm rot="7238686">
            <a:off x="9034455" y="3092281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2B284516-D1BF-4D14-BB08-C8BAED207CA0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1" name="Freihandform: Form 180">
              <a:extLst>
                <a:ext uri="{FF2B5EF4-FFF2-40B4-BE49-F238E27FC236}">
                  <a16:creationId xmlns:a16="http://schemas.microsoft.com/office/drawing/2014/main" id="{80DFA27B-EE46-4289-9F25-69C8F81BA37A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82" name="Gruppieren 181">
            <a:extLst>
              <a:ext uri="{FF2B5EF4-FFF2-40B4-BE49-F238E27FC236}">
                <a16:creationId xmlns:a16="http://schemas.microsoft.com/office/drawing/2014/main" id="{38A1831D-AC34-4885-A0DC-B88010B2F9D2}"/>
              </a:ext>
            </a:extLst>
          </p:cNvPr>
          <p:cNvGrpSpPr/>
          <p:nvPr/>
        </p:nvGrpSpPr>
        <p:grpSpPr>
          <a:xfrm>
            <a:off x="9357811" y="2731046"/>
            <a:ext cx="704850" cy="704850"/>
            <a:chOff x="1207699" y="-401128"/>
            <a:chExt cx="7660256" cy="7660256"/>
          </a:xfrm>
          <a:solidFill>
            <a:schemeClr val="bg1">
              <a:lumMod val="95000"/>
            </a:schemeClr>
          </a:solidFill>
        </p:grpSpPr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3A37A35B-1296-4237-ADF8-1E75BF5A8F0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4" name="Freihandform: Form 183">
              <a:extLst>
                <a:ext uri="{FF2B5EF4-FFF2-40B4-BE49-F238E27FC236}">
                  <a16:creationId xmlns:a16="http://schemas.microsoft.com/office/drawing/2014/main" id="{D4494C9D-2D14-4902-8A9B-89AC5DB17ADF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85" name="Gruppieren 184">
            <a:extLst>
              <a:ext uri="{FF2B5EF4-FFF2-40B4-BE49-F238E27FC236}">
                <a16:creationId xmlns:a16="http://schemas.microsoft.com/office/drawing/2014/main" id="{B4467F84-EA6F-4722-B046-A3D2AFDF0B70}"/>
              </a:ext>
            </a:extLst>
          </p:cNvPr>
          <p:cNvGrpSpPr/>
          <p:nvPr/>
        </p:nvGrpSpPr>
        <p:grpSpPr>
          <a:xfrm>
            <a:off x="9208292" y="2521464"/>
            <a:ext cx="704850" cy="704850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B914A13E-93BD-4676-9F01-6745186ED51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7" name="Freihandform: Form 186">
              <a:extLst>
                <a:ext uri="{FF2B5EF4-FFF2-40B4-BE49-F238E27FC236}">
                  <a16:creationId xmlns:a16="http://schemas.microsoft.com/office/drawing/2014/main" id="{A4BBE3EE-D1DE-4E42-BF54-F5C01B7B6D76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88" name="Gruppieren 187">
            <a:extLst>
              <a:ext uri="{FF2B5EF4-FFF2-40B4-BE49-F238E27FC236}">
                <a16:creationId xmlns:a16="http://schemas.microsoft.com/office/drawing/2014/main" id="{617A03E6-CFFA-489D-B45B-4FABAEB93039}"/>
              </a:ext>
            </a:extLst>
          </p:cNvPr>
          <p:cNvGrpSpPr/>
          <p:nvPr/>
        </p:nvGrpSpPr>
        <p:grpSpPr>
          <a:xfrm rot="13478302">
            <a:off x="9370328" y="2074458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BCCB1F3-EF99-4844-8DBC-3E6134596C2E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0" name="Freihandform: Form 189">
              <a:extLst>
                <a:ext uri="{FF2B5EF4-FFF2-40B4-BE49-F238E27FC236}">
                  <a16:creationId xmlns:a16="http://schemas.microsoft.com/office/drawing/2014/main" id="{EA5E1AB1-9E41-43A9-8810-DF419632FBB6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91" name="Gruppieren 190">
            <a:extLst>
              <a:ext uri="{FF2B5EF4-FFF2-40B4-BE49-F238E27FC236}">
                <a16:creationId xmlns:a16="http://schemas.microsoft.com/office/drawing/2014/main" id="{8CC3FBC5-8221-4815-A890-ED0E05803F9A}"/>
              </a:ext>
            </a:extLst>
          </p:cNvPr>
          <p:cNvGrpSpPr/>
          <p:nvPr/>
        </p:nvGrpSpPr>
        <p:grpSpPr>
          <a:xfrm>
            <a:off x="8980171" y="1673476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8B4F9E85-A3D4-4627-942B-D52D375B651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3" name="Freihandform: Form 192">
              <a:extLst>
                <a:ext uri="{FF2B5EF4-FFF2-40B4-BE49-F238E27FC236}">
                  <a16:creationId xmlns:a16="http://schemas.microsoft.com/office/drawing/2014/main" id="{6E171037-D902-4179-B8AD-41EA43055CE6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94" name="Gruppieren 193">
            <a:extLst>
              <a:ext uri="{FF2B5EF4-FFF2-40B4-BE49-F238E27FC236}">
                <a16:creationId xmlns:a16="http://schemas.microsoft.com/office/drawing/2014/main" id="{AC41CABB-F217-418C-8793-F1A8B7D75FAC}"/>
              </a:ext>
            </a:extLst>
          </p:cNvPr>
          <p:cNvGrpSpPr/>
          <p:nvPr/>
        </p:nvGrpSpPr>
        <p:grpSpPr>
          <a:xfrm>
            <a:off x="9190830" y="1130635"/>
            <a:ext cx="704850" cy="704850"/>
            <a:chOff x="1207699" y="-401128"/>
            <a:chExt cx="7660256" cy="7660256"/>
          </a:xfrm>
        </p:grpSpPr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0784938B-794A-442C-8009-31E553CE020E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6" name="Freihandform: Form 195">
              <a:extLst>
                <a:ext uri="{FF2B5EF4-FFF2-40B4-BE49-F238E27FC236}">
                  <a16:creationId xmlns:a16="http://schemas.microsoft.com/office/drawing/2014/main" id="{F854B38A-F79F-4D2C-8C31-EDAC35D1FBC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A114BD44-68EC-4A3C-8F27-E573603B08A8}"/>
              </a:ext>
            </a:extLst>
          </p:cNvPr>
          <p:cNvGrpSpPr/>
          <p:nvPr/>
        </p:nvGrpSpPr>
        <p:grpSpPr>
          <a:xfrm>
            <a:off x="9067392" y="531481"/>
            <a:ext cx="704850" cy="704850"/>
            <a:chOff x="1207699" y="-401128"/>
            <a:chExt cx="7660256" cy="7660256"/>
          </a:xfrm>
        </p:grpSpPr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41D4BA98-FB61-4757-9B20-587E71AE2CD0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9" name="Freihandform: Form 198">
              <a:extLst>
                <a:ext uri="{FF2B5EF4-FFF2-40B4-BE49-F238E27FC236}">
                  <a16:creationId xmlns:a16="http://schemas.microsoft.com/office/drawing/2014/main" id="{DD7D739C-2677-4660-9E58-E8572C555BB9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00" name="Gruppieren 199">
            <a:extLst>
              <a:ext uri="{FF2B5EF4-FFF2-40B4-BE49-F238E27FC236}">
                <a16:creationId xmlns:a16="http://schemas.microsoft.com/office/drawing/2014/main" id="{F307D42E-9373-499E-8DEC-0A0EA83CE3FC}"/>
              </a:ext>
            </a:extLst>
          </p:cNvPr>
          <p:cNvGrpSpPr/>
          <p:nvPr/>
        </p:nvGrpSpPr>
        <p:grpSpPr>
          <a:xfrm rot="6527480">
            <a:off x="9279415" y="64255"/>
            <a:ext cx="704850" cy="704850"/>
            <a:chOff x="1207699" y="-401128"/>
            <a:chExt cx="7660256" cy="7660256"/>
          </a:xfrm>
        </p:grpSpPr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FEA045DE-6119-4B36-8FCB-7B02F948758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2" name="Freihandform: Form 201">
              <a:extLst>
                <a:ext uri="{FF2B5EF4-FFF2-40B4-BE49-F238E27FC236}">
                  <a16:creationId xmlns:a16="http://schemas.microsoft.com/office/drawing/2014/main" id="{9B2CA05A-4E81-46B3-9719-204C7390D24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03" name="Gruppieren 202">
            <a:extLst>
              <a:ext uri="{FF2B5EF4-FFF2-40B4-BE49-F238E27FC236}">
                <a16:creationId xmlns:a16="http://schemas.microsoft.com/office/drawing/2014/main" id="{68DD7092-0D0B-4771-86F4-190B78CBC93C}"/>
              </a:ext>
            </a:extLst>
          </p:cNvPr>
          <p:cNvGrpSpPr/>
          <p:nvPr/>
        </p:nvGrpSpPr>
        <p:grpSpPr>
          <a:xfrm>
            <a:off x="9001541" y="-440486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31114B8B-7509-4B89-A7FC-F6EA6CC28042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" name="Freihandform: Form 204">
              <a:extLst>
                <a:ext uri="{FF2B5EF4-FFF2-40B4-BE49-F238E27FC236}">
                  <a16:creationId xmlns:a16="http://schemas.microsoft.com/office/drawing/2014/main" id="{D577A2CF-F957-40D1-B238-0FD19D35188F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06" name="Gruppieren 205">
            <a:extLst>
              <a:ext uri="{FF2B5EF4-FFF2-40B4-BE49-F238E27FC236}">
                <a16:creationId xmlns:a16="http://schemas.microsoft.com/office/drawing/2014/main" id="{1662434F-395E-4E24-9AF8-168946452AFD}"/>
              </a:ext>
            </a:extLst>
          </p:cNvPr>
          <p:cNvGrpSpPr/>
          <p:nvPr/>
        </p:nvGrpSpPr>
        <p:grpSpPr>
          <a:xfrm>
            <a:off x="9490045" y="-326267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FB222E85-70AA-483A-8B58-B326B9533180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8" name="Freihandform: Form 207">
              <a:extLst>
                <a:ext uri="{FF2B5EF4-FFF2-40B4-BE49-F238E27FC236}">
                  <a16:creationId xmlns:a16="http://schemas.microsoft.com/office/drawing/2014/main" id="{51602F16-4866-4F80-B0F1-0C0C4FE07849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09" name="Gruppieren 208">
            <a:extLst>
              <a:ext uri="{FF2B5EF4-FFF2-40B4-BE49-F238E27FC236}">
                <a16:creationId xmlns:a16="http://schemas.microsoft.com/office/drawing/2014/main" id="{6FBC58A9-55C9-47D7-8A00-F0838B7CF51F}"/>
              </a:ext>
            </a:extLst>
          </p:cNvPr>
          <p:cNvGrpSpPr/>
          <p:nvPr/>
        </p:nvGrpSpPr>
        <p:grpSpPr>
          <a:xfrm rot="7238686">
            <a:off x="9527725" y="128443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10" name="Ellipse 209">
              <a:extLst>
                <a:ext uri="{FF2B5EF4-FFF2-40B4-BE49-F238E27FC236}">
                  <a16:creationId xmlns:a16="http://schemas.microsoft.com/office/drawing/2014/main" id="{AF2F4130-DE77-4826-AC5F-9B37A07B42C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1" name="Freihandform: Form 210">
              <a:extLst>
                <a:ext uri="{FF2B5EF4-FFF2-40B4-BE49-F238E27FC236}">
                  <a16:creationId xmlns:a16="http://schemas.microsoft.com/office/drawing/2014/main" id="{DE4B5745-50D5-40F7-B438-B0EBD10734EF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2" name="Gruppieren 211">
            <a:extLst>
              <a:ext uri="{FF2B5EF4-FFF2-40B4-BE49-F238E27FC236}">
                <a16:creationId xmlns:a16="http://schemas.microsoft.com/office/drawing/2014/main" id="{80ECA830-4AF6-42B5-9292-1CD56F6A0A6E}"/>
              </a:ext>
            </a:extLst>
          </p:cNvPr>
          <p:cNvGrpSpPr/>
          <p:nvPr/>
        </p:nvGrpSpPr>
        <p:grpSpPr>
          <a:xfrm>
            <a:off x="9557289" y="538279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13" name="Ellipse 212">
              <a:extLst>
                <a:ext uri="{FF2B5EF4-FFF2-40B4-BE49-F238E27FC236}">
                  <a16:creationId xmlns:a16="http://schemas.microsoft.com/office/drawing/2014/main" id="{E46C8D03-160C-43B2-A0BC-8C42FCF4B19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4" name="Freihandform: Form 213">
              <a:extLst>
                <a:ext uri="{FF2B5EF4-FFF2-40B4-BE49-F238E27FC236}">
                  <a16:creationId xmlns:a16="http://schemas.microsoft.com/office/drawing/2014/main" id="{F6531866-9E9C-42E4-9726-62215B0F323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D98577A5-2D34-4179-A0C1-4D4BBBA207BB}"/>
              </a:ext>
            </a:extLst>
          </p:cNvPr>
          <p:cNvGrpSpPr/>
          <p:nvPr/>
        </p:nvGrpSpPr>
        <p:grpSpPr>
          <a:xfrm>
            <a:off x="9244011" y="737636"/>
            <a:ext cx="704850" cy="704850"/>
            <a:chOff x="1207699" y="-401128"/>
            <a:chExt cx="7660256" cy="7660256"/>
          </a:xfrm>
        </p:grpSpPr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73F1392F-118D-4469-8753-F9CA0B9A5C53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C5456DF3-B9B6-4360-95AC-FB77F637568E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8" name="Gruppieren 217">
            <a:extLst>
              <a:ext uri="{FF2B5EF4-FFF2-40B4-BE49-F238E27FC236}">
                <a16:creationId xmlns:a16="http://schemas.microsoft.com/office/drawing/2014/main" id="{A2F7F2AF-25EE-4679-A942-F3445B360AD3}"/>
              </a:ext>
            </a:extLst>
          </p:cNvPr>
          <p:cNvGrpSpPr/>
          <p:nvPr/>
        </p:nvGrpSpPr>
        <p:grpSpPr>
          <a:xfrm>
            <a:off x="9045555" y="633946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7742BF3A-F306-4C18-83E7-70A84BEC6025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0" name="Freihandform: Form 219">
              <a:extLst>
                <a:ext uri="{FF2B5EF4-FFF2-40B4-BE49-F238E27FC236}">
                  <a16:creationId xmlns:a16="http://schemas.microsoft.com/office/drawing/2014/main" id="{4EF829ED-6E74-4337-A356-37909C154EE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21" name="Gruppieren 220">
            <a:extLst>
              <a:ext uri="{FF2B5EF4-FFF2-40B4-BE49-F238E27FC236}">
                <a16:creationId xmlns:a16="http://schemas.microsoft.com/office/drawing/2014/main" id="{E5C01EF9-DBE1-448A-955D-906A484E82F3}"/>
              </a:ext>
            </a:extLst>
          </p:cNvPr>
          <p:cNvGrpSpPr/>
          <p:nvPr/>
        </p:nvGrpSpPr>
        <p:grpSpPr>
          <a:xfrm rot="13478302">
            <a:off x="9406047" y="1186610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9441C7F3-0656-40BB-B0C9-D9F9273E8DB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3" name="Freihandform: Form 222">
              <a:extLst>
                <a:ext uri="{FF2B5EF4-FFF2-40B4-BE49-F238E27FC236}">
                  <a16:creationId xmlns:a16="http://schemas.microsoft.com/office/drawing/2014/main" id="{650B718D-2A9D-4353-BA0D-37C8B450630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24" name="Gruppieren 223">
            <a:extLst>
              <a:ext uri="{FF2B5EF4-FFF2-40B4-BE49-F238E27FC236}">
                <a16:creationId xmlns:a16="http://schemas.microsoft.com/office/drawing/2014/main" id="{F941F072-538F-405F-BE99-217412591E13}"/>
              </a:ext>
            </a:extLst>
          </p:cNvPr>
          <p:cNvGrpSpPr/>
          <p:nvPr/>
        </p:nvGrpSpPr>
        <p:grpSpPr>
          <a:xfrm>
            <a:off x="8894313" y="1282277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C39596FF-2DF7-46F3-9CE8-22A995923958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6" name="Freihandform: Form 225">
              <a:extLst>
                <a:ext uri="{FF2B5EF4-FFF2-40B4-BE49-F238E27FC236}">
                  <a16:creationId xmlns:a16="http://schemas.microsoft.com/office/drawing/2014/main" id="{AE6E9310-8606-41FA-85E8-CF49E80DAA2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27" name="Gruppieren 226">
            <a:extLst>
              <a:ext uri="{FF2B5EF4-FFF2-40B4-BE49-F238E27FC236}">
                <a16:creationId xmlns:a16="http://schemas.microsoft.com/office/drawing/2014/main" id="{007ECE1E-9573-4EA5-80EF-0A6D2212F5AF}"/>
              </a:ext>
            </a:extLst>
          </p:cNvPr>
          <p:cNvGrpSpPr/>
          <p:nvPr/>
        </p:nvGrpSpPr>
        <p:grpSpPr>
          <a:xfrm>
            <a:off x="9397980" y="1618249"/>
            <a:ext cx="704850" cy="704850"/>
            <a:chOff x="1207699" y="-401128"/>
            <a:chExt cx="7660256" cy="7660256"/>
          </a:xfrm>
          <a:solidFill>
            <a:schemeClr val="bg1">
              <a:lumMod val="95000"/>
            </a:schemeClr>
          </a:solidFill>
        </p:grpSpPr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E9DA0360-6DC1-44DE-BE60-3BAB9DD0987E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7CD9E762-E294-48D2-B306-392709556EB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0" name="Gruppieren 229">
            <a:extLst>
              <a:ext uri="{FF2B5EF4-FFF2-40B4-BE49-F238E27FC236}">
                <a16:creationId xmlns:a16="http://schemas.microsoft.com/office/drawing/2014/main" id="{059A6611-4476-4494-9755-011576E76B82}"/>
              </a:ext>
            </a:extLst>
          </p:cNvPr>
          <p:cNvGrpSpPr/>
          <p:nvPr/>
        </p:nvGrpSpPr>
        <p:grpSpPr>
          <a:xfrm rot="4316089">
            <a:off x="4745539" y="5392024"/>
            <a:ext cx="443490" cy="44349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3CDC16D4-3CFA-4C36-8108-9CD80CB11286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2" name="Freihandform: Form 231">
              <a:extLst>
                <a:ext uri="{FF2B5EF4-FFF2-40B4-BE49-F238E27FC236}">
                  <a16:creationId xmlns:a16="http://schemas.microsoft.com/office/drawing/2014/main" id="{F7A743B6-AA71-4A9C-B5CF-9C09B48D476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3" name="Gruppieren 232">
            <a:extLst>
              <a:ext uri="{FF2B5EF4-FFF2-40B4-BE49-F238E27FC236}">
                <a16:creationId xmlns:a16="http://schemas.microsoft.com/office/drawing/2014/main" id="{082ECFAA-133C-4418-BE55-9D4DB933F146}"/>
              </a:ext>
            </a:extLst>
          </p:cNvPr>
          <p:cNvGrpSpPr/>
          <p:nvPr/>
        </p:nvGrpSpPr>
        <p:grpSpPr>
          <a:xfrm rot="4316089">
            <a:off x="4824192" y="5708561"/>
            <a:ext cx="269826" cy="269826"/>
            <a:chOff x="1207699" y="-401128"/>
            <a:chExt cx="7660256" cy="7660256"/>
          </a:xfrm>
        </p:grpSpPr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9E4107BD-B109-4919-B600-81528F338EE7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5" name="Freihandform: Form 234">
              <a:extLst>
                <a:ext uri="{FF2B5EF4-FFF2-40B4-BE49-F238E27FC236}">
                  <a16:creationId xmlns:a16="http://schemas.microsoft.com/office/drawing/2014/main" id="{4BBA6D0C-E05D-4766-ABE2-2B593D45595E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6" name="Gruppieren 235">
            <a:extLst>
              <a:ext uri="{FF2B5EF4-FFF2-40B4-BE49-F238E27FC236}">
                <a16:creationId xmlns:a16="http://schemas.microsoft.com/office/drawing/2014/main" id="{341CD24C-B1F7-4CD3-BBE9-12C1D0610C3A}"/>
              </a:ext>
            </a:extLst>
          </p:cNvPr>
          <p:cNvGrpSpPr/>
          <p:nvPr/>
        </p:nvGrpSpPr>
        <p:grpSpPr>
          <a:xfrm rot="12219557">
            <a:off x="5026981" y="5702559"/>
            <a:ext cx="269826" cy="269826"/>
            <a:chOff x="1207699" y="-401128"/>
            <a:chExt cx="7660256" cy="7660256"/>
          </a:xfrm>
        </p:grpSpPr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27FFA802-EFD7-47B0-8FEF-C26780BE47C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8" name="Freihandform: Form 237">
              <a:extLst>
                <a:ext uri="{FF2B5EF4-FFF2-40B4-BE49-F238E27FC236}">
                  <a16:creationId xmlns:a16="http://schemas.microsoft.com/office/drawing/2014/main" id="{0B1E2146-E47A-4D6A-BB99-5527EE81E4CA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9" name="Gruppieren 238">
            <a:extLst>
              <a:ext uri="{FF2B5EF4-FFF2-40B4-BE49-F238E27FC236}">
                <a16:creationId xmlns:a16="http://schemas.microsoft.com/office/drawing/2014/main" id="{57F61DF1-81BA-4792-A0F4-15E72C0F6E71}"/>
              </a:ext>
            </a:extLst>
          </p:cNvPr>
          <p:cNvGrpSpPr/>
          <p:nvPr/>
        </p:nvGrpSpPr>
        <p:grpSpPr>
          <a:xfrm rot="4316089">
            <a:off x="5046551" y="5502503"/>
            <a:ext cx="269826" cy="269826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A4271ECB-0427-43FB-A1A1-28A158027A28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1" name="Freihandform: Form 240">
              <a:extLst>
                <a:ext uri="{FF2B5EF4-FFF2-40B4-BE49-F238E27FC236}">
                  <a16:creationId xmlns:a16="http://schemas.microsoft.com/office/drawing/2014/main" id="{27A7CFC7-1CEE-4853-A15B-A84C8A072B93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42" name="Gruppieren 241">
            <a:extLst>
              <a:ext uri="{FF2B5EF4-FFF2-40B4-BE49-F238E27FC236}">
                <a16:creationId xmlns:a16="http://schemas.microsoft.com/office/drawing/2014/main" id="{C9AF3EF8-8966-4BE4-8E2B-C9DFCB3F0D12}"/>
              </a:ext>
            </a:extLst>
          </p:cNvPr>
          <p:cNvGrpSpPr/>
          <p:nvPr/>
        </p:nvGrpSpPr>
        <p:grpSpPr>
          <a:xfrm rot="4316089">
            <a:off x="5224335" y="5761011"/>
            <a:ext cx="206448" cy="206448"/>
            <a:chOff x="1207699" y="-401128"/>
            <a:chExt cx="7660256" cy="7660256"/>
          </a:xfrm>
        </p:grpSpPr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DCCA9B25-EEAC-4BA2-ADC3-197D7336418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4" name="Freihandform: Form 243">
              <a:extLst>
                <a:ext uri="{FF2B5EF4-FFF2-40B4-BE49-F238E27FC236}">
                  <a16:creationId xmlns:a16="http://schemas.microsoft.com/office/drawing/2014/main" id="{B3260A16-8575-475F-996F-EB3B5D1B18A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45" name="Gruppieren 244">
            <a:extLst>
              <a:ext uri="{FF2B5EF4-FFF2-40B4-BE49-F238E27FC236}">
                <a16:creationId xmlns:a16="http://schemas.microsoft.com/office/drawing/2014/main" id="{69268B87-7DB9-441A-A12A-2A2CDD4E5BAC}"/>
              </a:ext>
            </a:extLst>
          </p:cNvPr>
          <p:cNvGrpSpPr/>
          <p:nvPr/>
        </p:nvGrpSpPr>
        <p:grpSpPr>
          <a:xfrm rot="4316089">
            <a:off x="5249804" y="5588565"/>
            <a:ext cx="206448" cy="206448"/>
            <a:chOff x="1207699" y="-401128"/>
            <a:chExt cx="7660256" cy="7660256"/>
          </a:xfrm>
        </p:grpSpPr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AB9C0E2B-A721-48D6-87AD-46BEB24ED8B7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7" name="Freihandform: Form 246">
              <a:extLst>
                <a:ext uri="{FF2B5EF4-FFF2-40B4-BE49-F238E27FC236}">
                  <a16:creationId xmlns:a16="http://schemas.microsoft.com/office/drawing/2014/main" id="{CFE9AC0C-8868-4EB0-9AA7-E143D380DA3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48" name="Gruppieren 247">
            <a:extLst>
              <a:ext uri="{FF2B5EF4-FFF2-40B4-BE49-F238E27FC236}">
                <a16:creationId xmlns:a16="http://schemas.microsoft.com/office/drawing/2014/main" id="{A0C5E4F9-32FF-4186-84AD-CD324854F48B}"/>
              </a:ext>
            </a:extLst>
          </p:cNvPr>
          <p:cNvGrpSpPr/>
          <p:nvPr/>
        </p:nvGrpSpPr>
        <p:grpSpPr>
          <a:xfrm rot="4316089">
            <a:off x="5232072" y="5653403"/>
            <a:ext cx="206448" cy="206448"/>
            <a:chOff x="1207699" y="-401128"/>
            <a:chExt cx="7660256" cy="7660256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26000"/>
              </a:prstClr>
            </a:outerShdw>
          </a:effectLst>
        </p:grpSpPr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59F320B5-8668-4148-BA7D-DBBE00275B17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0" name="Freihandform: Form 249">
              <a:extLst>
                <a:ext uri="{FF2B5EF4-FFF2-40B4-BE49-F238E27FC236}">
                  <a16:creationId xmlns:a16="http://schemas.microsoft.com/office/drawing/2014/main" id="{1E8B5D40-F3F0-42C1-8B6E-4ABC270C578F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1" name="Gruppieren 250">
            <a:extLst>
              <a:ext uri="{FF2B5EF4-FFF2-40B4-BE49-F238E27FC236}">
                <a16:creationId xmlns:a16="http://schemas.microsoft.com/office/drawing/2014/main" id="{A28C4D64-8181-4A88-8D3D-4673376FDAAD}"/>
              </a:ext>
            </a:extLst>
          </p:cNvPr>
          <p:cNvGrpSpPr/>
          <p:nvPr/>
        </p:nvGrpSpPr>
        <p:grpSpPr>
          <a:xfrm rot="12219557">
            <a:off x="5406226" y="5788572"/>
            <a:ext cx="206448" cy="206448"/>
            <a:chOff x="1207699" y="-401128"/>
            <a:chExt cx="7660256" cy="7660256"/>
          </a:xfrm>
        </p:grpSpPr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68D3BE76-DD9A-4068-B3F5-E9EB5A179BC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3" name="Freihandform: Form 252">
              <a:extLst>
                <a:ext uri="{FF2B5EF4-FFF2-40B4-BE49-F238E27FC236}">
                  <a16:creationId xmlns:a16="http://schemas.microsoft.com/office/drawing/2014/main" id="{D35985CC-15C8-41D1-B426-21C0C8FB1DB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4" name="Gruppieren 253">
            <a:extLst>
              <a:ext uri="{FF2B5EF4-FFF2-40B4-BE49-F238E27FC236}">
                <a16:creationId xmlns:a16="http://schemas.microsoft.com/office/drawing/2014/main" id="{16CCBC62-C1D1-463A-AD2E-678B4DF0C26F}"/>
              </a:ext>
            </a:extLst>
          </p:cNvPr>
          <p:cNvGrpSpPr/>
          <p:nvPr/>
        </p:nvGrpSpPr>
        <p:grpSpPr>
          <a:xfrm rot="4316089">
            <a:off x="5564350" y="5732402"/>
            <a:ext cx="206448" cy="206448"/>
            <a:chOff x="1207699" y="-401128"/>
            <a:chExt cx="7660256" cy="7660256"/>
          </a:xfrm>
        </p:grpSpPr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FDEF4B11-62D3-4BB3-A391-EC3683DB7AC4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6" name="Freihandform: Form 255">
              <a:extLst>
                <a:ext uri="{FF2B5EF4-FFF2-40B4-BE49-F238E27FC236}">
                  <a16:creationId xmlns:a16="http://schemas.microsoft.com/office/drawing/2014/main" id="{3AFB84AD-BD01-4AFA-B2BF-D1961FB0E1E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7" name="Gruppieren 256">
            <a:extLst>
              <a:ext uri="{FF2B5EF4-FFF2-40B4-BE49-F238E27FC236}">
                <a16:creationId xmlns:a16="http://schemas.microsoft.com/office/drawing/2014/main" id="{97FFEDF3-F52B-4C13-87BC-914CB3272615}"/>
              </a:ext>
            </a:extLst>
          </p:cNvPr>
          <p:cNvGrpSpPr/>
          <p:nvPr/>
        </p:nvGrpSpPr>
        <p:grpSpPr>
          <a:xfrm rot="4316089">
            <a:off x="4579129" y="5438336"/>
            <a:ext cx="206448" cy="206448"/>
            <a:chOff x="1207699" y="-401128"/>
            <a:chExt cx="7660256" cy="7660256"/>
          </a:xfrm>
        </p:grpSpPr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226632AD-21D0-43A4-B31C-69CAB7FF067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9" name="Freihandform: Form 258">
              <a:extLst>
                <a:ext uri="{FF2B5EF4-FFF2-40B4-BE49-F238E27FC236}">
                  <a16:creationId xmlns:a16="http://schemas.microsoft.com/office/drawing/2014/main" id="{276965E1-3DE5-45C0-88EC-1FBB73B7A601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0" name="Gruppieren 259">
            <a:extLst>
              <a:ext uri="{FF2B5EF4-FFF2-40B4-BE49-F238E27FC236}">
                <a16:creationId xmlns:a16="http://schemas.microsoft.com/office/drawing/2014/main" id="{78215A4A-2AA6-4B0A-9474-F3C3F86E721F}"/>
              </a:ext>
            </a:extLst>
          </p:cNvPr>
          <p:cNvGrpSpPr/>
          <p:nvPr/>
        </p:nvGrpSpPr>
        <p:grpSpPr>
          <a:xfrm rot="4316089">
            <a:off x="4133033" y="5069304"/>
            <a:ext cx="206448" cy="206448"/>
            <a:chOff x="1207699" y="-401128"/>
            <a:chExt cx="7660256" cy="7660256"/>
          </a:xfrm>
        </p:grpSpPr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05E8E8F5-7379-43CA-A5BE-CF15B97CBF0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2" name="Freihandform: Form 261">
              <a:extLst>
                <a:ext uri="{FF2B5EF4-FFF2-40B4-BE49-F238E27FC236}">
                  <a16:creationId xmlns:a16="http://schemas.microsoft.com/office/drawing/2014/main" id="{A6CCAB24-5D8B-48BA-BC27-B8743525B41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3" name="Gruppieren 262">
            <a:extLst>
              <a:ext uri="{FF2B5EF4-FFF2-40B4-BE49-F238E27FC236}">
                <a16:creationId xmlns:a16="http://schemas.microsoft.com/office/drawing/2014/main" id="{99D3D30D-D856-4542-98A6-CA7850E830CE}"/>
              </a:ext>
            </a:extLst>
          </p:cNvPr>
          <p:cNvGrpSpPr/>
          <p:nvPr/>
        </p:nvGrpSpPr>
        <p:grpSpPr>
          <a:xfrm rot="4316089">
            <a:off x="3815975" y="4695418"/>
            <a:ext cx="206448" cy="206448"/>
            <a:chOff x="1207699" y="-401128"/>
            <a:chExt cx="7660256" cy="7660256"/>
          </a:xfrm>
        </p:grpSpPr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31D4C42D-9753-4B7C-A1B9-1D63BF8C57F3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5" name="Freihandform: Form 264">
              <a:extLst>
                <a:ext uri="{FF2B5EF4-FFF2-40B4-BE49-F238E27FC236}">
                  <a16:creationId xmlns:a16="http://schemas.microsoft.com/office/drawing/2014/main" id="{27786C1A-90A7-4334-AE54-C07F29F80CE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6" name="Gruppieren 265">
            <a:extLst>
              <a:ext uri="{FF2B5EF4-FFF2-40B4-BE49-F238E27FC236}">
                <a16:creationId xmlns:a16="http://schemas.microsoft.com/office/drawing/2014/main" id="{D5B6D76F-97BA-46BC-9788-C60922B39BCA}"/>
              </a:ext>
            </a:extLst>
          </p:cNvPr>
          <p:cNvGrpSpPr/>
          <p:nvPr/>
        </p:nvGrpSpPr>
        <p:grpSpPr>
          <a:xfrm>
            <a:off x="7878980" y="5401095"/>
            <a:ext cx="414618" cy="414618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96F01C71-845E-453A-9EE6-5FFB354CB0F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8" name="Freihandform: Form 267">
              <a:extLst>
                <a:ext uri="{FF2B5EF4-FFF2-40B4-BE49-F238E27FC236}">
                  <a16:creationId xmlns:a16="http://schemas.microsoft.com/office/drawing/2014/main" id="{74073871-D435-46EE-9964-056BD1321139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2" name="Gruppieren 271">
            <a:extLst>
              <a:ext uri="{FF2B5EF4-FFF2-40B4-BE49-F238E27FC236}">
                <a16:creationId xmlns:a16="http://schemas.microsoft.com/office/drawing/2014/main" id="{4E4106EB-3F09-4990-9AFC-04C98160812B}"/>
              </a:ext>
            </a:extLst>
          </p:cNvPr>
          <p:cNvGrpSpPr/>
          <p:nvPr/>
        </p:nvGrpSpPr>
        <p:grpSpPr>
          <a:xfrm>
            <a:off x="8457103" y="5597862"/>
            <a:ext cx="414618" cy="414618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24F7C153-D6BE-41A2-B209-CB91382A569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4" name="Freihandform: Form 273">
              <a:extLst>
                <a:ext uri="{FF2B5EF4-FFF2-40B4-BE49-F238E27FC236}">
                  <a16:creationId xmlns:a16="http://schemas.microsoft.com/office/drawing/2014/main" id="{96DF35AD-155B-4658-84D3-ED7342670F9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5" name="Gruppieren 274">
            <a:extLst>
              <a:ext uri="{FF2B5EF4-FFF2-40B4-BE49-F238E27FC236}">
                <a16:creationId xmlns:a16="http://schemas.microsoft.com/office/drawing/2014/main" id="{C983C6F7-AF02-4B67-BE23-B8A210836C28}"/>
              </a:ext>
            </a:extLst>
          </p:cNvPr>
          <p:cNvGrpSpPr/>
          <p:nvPr/>
        </p:nvGrpSpPr>
        <p:grpSpPr>
          <a:xfrm>
            <a:off x="8722980" y="5305362"/>
            <a:ext cx="414618" cy="414618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3AE5AA33-BB61-4BFD-A83D-7D6E7E2C4336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7" name="Freihandform: Form 276">
              <a:extLst>
                <a:ext uri="{FF2B5EF4-FFF2-40B4-BE49-F238E27FC236}">
                  <a16:creationId xmlns:a16="http://schemas.microsoft.com/office/drawing/2014/main" id="{1E7117C6-1BDE-4798-8408-6AA9E498A64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8" name="Gruppieren 277">
            <a:extLst>
              <a:ext uri="{FF2B5EF4-FFF2-40B4-BE49-F238E27FC236}">
                <a16:creationId xmlns:a16="http://schemas.microsoft.com/office/drawing/2014/main" id="{70DF71A5-27D9-4621-8B45-F0651540B92B}"/>
              </a:ext>
            </a:extLst>
          </p:cNvPr>
          <p:cNvGrpSpPr/>
          <p:nvPr/>
        </p:nvGrpSpPr>
        <p:grpSpPr>
          <a:xfrm>
            <a:off x="8906542" y="5101720"/>
            <a:ext cx="414618" cy="414618"/>
            <a:chOff x="1207699" y="-401128"/>
            <a:chExt cx="7660256" cy="7660256"/>
          </a:xfrm>
        </p:grpSpPr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68656B2A-A6F1-4544-A99A-29063A54478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0" name="Freihandform: Form 279">
              <a:extLst>
                <a:ext uri="{FF2B5EF4-FFF2-40B4-BE49-F238E27FC236}">
                  <a16:creationId xmlns:a16="http://schemas.microsoft.com/office/drawing/2014/main" id="{E500657B-B41F-4ACA-A2EF-8D20AB5849A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84" name="Gruppieren 283">
            <a:extLst>
              <a:ext uri="{FF2B5EF4-FFF2-40B4-BE49-F238E27FC236}">
                <a16:creationId xmlns:a16="http://schemas.microsoft.com/office/drawing/2014/main" id="{24F2260F-826E-49D8-AAC2-53280287F47C}"/>
              </a:ext>
            </a:extLst>
          </p:cNvPr>
          <p:cNvGrpSpPr/>
          <p:nvPr/>
        </p:nvGrpSpPr>
        <p:grpSpPr>
          <a:xfrm rot="12219557">
            <a:off x="7742902" y="5463157"/>
            <a:ext cx="206448" cy="206448"/>
            <a:chOff x="1207699" y="-401128"/>
            <a:chExt cx="7660256" cy="7660256"/>
          </a:xfrm>
        </p:grpSpPr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3312C270-03E8-4CAD-B7B1-B8E96B9866CF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6" name="Freihandform: Form 285">
              <a:extLst>
                <a:ext uri="{FF2B5EF4-FFF2-40B4-BE49-F238E27FC236}">
                  <a16:creationId xmlns:a16="http://schemas.microsoft.com/office/drawing/2014/main" id="{106BA25E-15A3-4CCB-B713-390DB15EDE8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0" name="Gruppieren 289">
            <a:extLst>
              <a:ext uri="{FF2B5EF4-FFF2-40B4-BE49-F238E27FC236}">
                <a16:creationId xmlns:a16="http://schemas.microsoft.com/office/drawing/2014/main" id="{A05E56C3-C54D-4374-BA7E-EA125B43D603}"/>
              </a:ext>
            </a:extLst>
          </p:cNvPr>
          <p:cNvGrpSpPr/>
          <p:nvPr/>
        </p:nvGrpSpPr>
        <p:grpSpPr>
          <a:xfrm rot="4316089">
            <a:off x="8716122" y="5170449"/>
            <a:ext cx="269826" cy="269826"/>
            <a:chOff x="1207699" y="-401128"/>
            <a:chExt cx="7660256" cy="7660256"/>
          </a:xfrm>
        </p:grpSpPr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1455819B-75B4-40ED-A56F-22A5C90BC635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2" name="Freihandform: Form 291">
              <a:extLst>
                <a:ext uri="{FF2B5EF4-FFF2-40B4-BE49-F238E27FC236}">
                  <a16:creationId xmlns:a16="http://schemas.microsoft.com/office/drawing/2014/main" id="{A753859F-3E9C-49C7-8CF6-CC1A4CAB41C9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3" name="Gruppieren 292">
            <a:extLst>
              <a:ext uri="{FF2B5EF4-FFF2-40B4-BE49-F238E27FC236}">
                <a16:creationId xmlns:a16="http://schemas.microsoft.com/office/drawing/2014/main" id="{BE9D3B28-C179-468A-B677-3BB1824246D8}"/>
              </a:ext>
            </a:extLst>
          </p:cNvPr>
          <p:cNvGrpSpPr/>
          <p:nvPr/>
        </p:nvGrpSpPr>
        <p:grpSpPr>
          <a:xfrm rot="12219557">
            <a:off x="7594195" y="5661388"/>
            <a:ext cx="269826" cy="269826"/>
            <a:chOff x="1207699" y="-401128"/>
            <a:chExt cx="7660256" cy="7660256"/>
          </a:xfrm>
        </p:grpSpPr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3F6674C-DDE4-4AD9-B25C-8529E91A46E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5" name="Freihandform: Form 294">
              <a:extLst>
                <a:ext uri="{FF2B5EF4-FFF2-40B4-BE49-F238E27FC236}">
                  <a16:creationId xmlns:a16="http://schemas.microsoft.com/office/drawing/2014/main" id="{EFA707A8-D204-4DE4-9019-F75132F3E6F1}"/>
                </a:ext>
              </a:extLst>
            </p:cNvPr>
            <p:cNvSpPr/>
            <p:nvPr/>
          </p:nvSpPr>
          <p:spPr>
            <a:xfrm>
              <a:off x="1595905" y="163914"/>
              <a:ext cx="6504323" cy="6538818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9" name="Gruppieren 268">
            <a:extLst>
              <a:ext uri="{FF2B5EF4-FFF2-40B4-BE49-F238E27FC236}">
                <a16:creationId xmlns:a16="http://schemas.microsoft.com/office/drawing/2014/main" id="{845F4418-1F78-4482-A020-727DF18CB0B1}"/>
              </a:ext>
            </a:extLst>
          </p:cNvPr>
          <p:cNvGrpSpPr/>
          <p:nvPr/>
        </p:nvGrpSpPr>
        <p:grpSpPr>
          <a:xfrm>
            <a:off x="7675237" y="5605150"/>
            <a:ext cx="414618" cy="414618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45BC9B11-2603-46DD-8624-3F9ECF46A06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1" name="Freihandform: Form 270">
              <a:extLst>
                <a:ext uri="{FF2B5EF4-FFF2-40B4-BE49-F238E27FC236}">
                  <a16:creationId xmlns:a16="http://schemas.microsoft.com/office/drawing/2014/main" id="{61CECA14-9F64-48B4-96CA-F1437392A7C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6" name="Gruppieren 295">
            <a:extLst>
              <a:ext uri="{FF2B5EF4-FFF2-40B4-BE49-F238E27FC236}">
                <a16:creationId xmlns:a16="http://schemas.microsoft.com/office/drawing/2014/main" id="{EACE856C-3EB9-497E-8064-A2ECB290D2E5}"/>
              </a:ext>
            </a:extLst>
          </p:cNvPr>
          <p:cNvGrpSpPr/>
          <p:nvPr/>
        </p:nvGrpSpPr>
        <p:grpSpPr>
          <a:xfrm rot="18933808">
            <a:off x="8541636" y="5373746"/>
            <a:ext cx="269826" cy="269826"/>
            <a:chOff x="1207699" y="-401128"/>
            <a:chExt cx="7660256" cy="7660256"/>
          </a:xfr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06D289B8-BC62-41CA-A906-8705E0A3296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8" name="Freihandform: Form 297">
              <a:extLst>
                <a:ext uri="{FF2B5EF4-FFF2-40B4-BE49-F238E27FC236}">
                  <a16:creationId xmlns:a16="http://schemas.microsoft.com/office/drawing/2014/main" id="{91B8ED96-9A8A-42B1-9BE2-D3F3E7DB085F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87" name="Gruppieren 286">
            <a:extLst>
              <a:ext uri="{FF2B5EF4-FFF2-40B4-BE49-F238E27FC236}">
                <a16:creationId xmlns:a16="http://schemas.microsoft.com/office/drawing/2014/main" id="{DEA1CA4C-6B81-4088-AEB3-0F78BD3653D2}"/>
              </a:ext>
            </a:extLst>
          </p:cNvPr>
          <p:cNvGrpSpPr/>
          <p:nvPr/>
        </p:nvGrpSpPr>
        <p:grpSpPr>
          <a:xfrm rot="4316089">
            <a:off x="8379807" y="5430664"/>
            <a:ext cx="269826" cy="269826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CAEEC9BA-F430-4599-A8B7-DEDEBBB84C01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9" name="Freihandform: Form 288">
              <a:extLst>
                <a:ext uri="{FF2B5EF4-FFF2-40B4-BE49-F238E27FC236}">
                  <a16:creationId xmlns:a16="http://schemas.microsoft.com/office/drawing/2014/main" id="{8A2A0875-68FA-4C49-8D6C-82B19B94342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9" name="Gruppieren 298">
            <a:extLst>
              <a:ext uri="{FF2B5EF4-FFF2-40B4-BE49-F238E27FC236}">
                <a16:creationId xmlns:a16="http://schemas.microsoft.com/office/drawing/2014/main" id="{B77E7948-D782-4638-ADAB-980BDA8BC40A}"/>
              </a:ext>
            </a:extLst>
          </p:cNvPr>
          <p:cNvGrpSpPr/>
          <p:nvPr/>
        </p:nvGrpSpPr>
        <p:grpSpPr>
          <a:xfrm rot="4316089">
            <a:off x="8950760" y="5601645"/>
            <a:ext cx="206448" cy="206448"/>
            <a:chOff x="1207699" y="-401128"/>
            <a:chExt cx="7660256" cy="7660256"/>
          </a:xfrm>
        </p:grpSpPr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E48C8C8A-B1A6-4FEC-8C8F-5375848D4A73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1" name="Freihandform: Form 300">
              <a:extLst>
                <a:ext uri="{FF2B5EF4-FFF2-40B4-BE49-F238E27FC236}">
                  <a16:creationId xmlns:a16="http://schemas.microsoft.com/office/drawing/2014/main" id="{A56AF8DC-886A-409E-BDB1-61F014FF3EE3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08" name="Gruppieren 307">
            <a:extLst>
              <a:ext uri="{FF2B5EF4-FFF2-40B4-BE49-F238E27FC236}">
                <a16:creationId xmlns:a16="http://schemas.microsoft.com/office/drawing/2014/main" id="{B743B960-B045-44AE-9252-195D1DB82450}"/>
              </a:ext>
            </a:extLst>
          </p:cNvPr>
          <p:cNvGrpSpPr/>
          <p:nvPr/>
        </p:nvGrpSpPr>
        <p:grpSpPr>
          <a:xfrm rot="18629047">
            <a:off x="9552928" y="4190927"/>
            <a:ext cx="443490" cy="44349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8B18A18D-D1C4-44A8-B54D-67EFF22BF5B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0" name="Freihandform: Form 309">
              <a:extLst>
                <a:ext uri="{FF2B5EF4-FFF2-40B4-BE49-F238E27FC236}">
                  <a16:creationId xmlns:a16="http://schemas.microsoft.com/office/drawing/2014/main" id="{F236D916-0EB6-4D62-95F2-38A506CDACE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1" name="Gruppieren 310">
            <a:extLst>
              <a:ext uri="{FF2B5EF4-FFF2-40B4-BE49-F238E27FC236}">
                <a16:creationId xmlns:a16="http://schemas.microsoft.com/office/drawing/2014/main" id="{29DEA53C-8DCF-45E8-A164-A537EDEBBFDB}"/>
              </a:ext>
            </a:extLst>
          </p:cNvPr>
          <p:cNvGrpSpPr/>
          <p:nvPr/>
        </p:nvGrpSpPr>
        <p:grpSpPr>
          <a:xfrm rot="4316089">
            <a:off x="9174068" y="3466191"/>
            <a:ext cx="443490" cy="44349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972FFE0E-8D93-43C9-8401-E2A1B214B48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3" name="Freihandform: Form 312">
              <a:extLst>
                <a:ext uri="{FF2B5EF4-FFF2-40B4-BE49-F238E27FC236}">
                  <a16:creationId xmlns:a16="http://schemas.microsoft.com/office/drawing/2014/main" id="{ED6F5D0D-6E16-40ED-9575-EEB3AF6AC10E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4" name="Gruppieren 313">
            <a:extLst>
              <a:ext uri="{FF2B5EF4-FFF2-40B4-BE49-F238E27FC236}">
                <a16:creationId xmlns:a16="http://schemas.microsoft.com/office/drawing/2014/main" id="{8DE9709C-EF86-4E1E-BE2C-25CBBAC261CA}"/>
              </a:ext>
            </a:extLst>
          </p:cNvPr>
          <p:cNvGrpSpPr/>
          <p:nvPr/>
        </p:nvGrpSpPr>
        <p:grpSpPr>
          <a:xfrm rot="18629047">
            <a:off x="9495097" y="2533980"/>
            <a:ext cx="443490" cy="44349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95627DDD-0812-403F-99F9-8E0DB68B941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6" name="Freihandform: Form 315">
              <a:extLst>
                <a:ext uri="{FF2B5EF4-FFF2-40B4-BE49-F238E27FC236}">
                  <a16:creationId xmlns:a16="http://schemas.microsoft.com/office/drawing/2014/main" id="{C78B8B55-ED2B-4EF9-AF48-49EED63CBBE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7" name="Gruppieren 316">
            <a:extLst>
              <a:ext uri="{FF2B5EF4-FFF2-40B4-BE49-F238E27FC236}">
                <a16:creationId xmlns:a16="http://schemas.microsoft.com/office/drawing/2014/main" id="{5B7804C0-0BB8-4AD9-8AA3-D2625FBBBEE3}"/>
              </a:ext>
            </a:extLst>
          </p:cNvPr>
          <p:cNvGrpSpPr/>
          <p:nvPr/>
        </p:nvGrpSpPr>
        <p:grpSpPr>
          <a:xfrm rot="4316089">
            <a:off x="9210289" y="1576268"/>
            <a:ext cx="443490" cy="44349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2C59C4FA-26FE-414D-881D-746F02DC301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9" name="Freihandform: Form 318">
              <a:extLst>
                <a:ext uri="{FF2B5EF4-FFF2-40B4-BE49-F238E27FC236}">
                  <a16:creationId xmlns:a16="http://schemas.microsoft.com/office/drawing/2014/main" id="{A035DE71-1D1E-463D-8C1D-0640299BF281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0" name="Gruppieren 319">
            <a:extLst>
              <a:ext uri="{FF2B5EF4-FFF2-40B4-BE49-F238E27FC236}">
                <a16:creationId xmlns:a16="http://schemas.microsoft.com/office/drawing/2014/main" id="{2B7C19DE-C385-4F00-925C-475BA080D4C4}"/>
              </a:ext>
            </a:extLst>
          </p:cNvPr>
          <p:cNvGrpSpPr/>
          <p:nvPr/>
        </p:nvGrpSpPr>
        <p:grpSpPr>
          <a:xfrm rot="18629047">
            <a:off x="9590249" y="496473"/>
            <a:ext cx="443490" cy="443490"/>
            <a:chOff x="1207699" y="-401128"/>
            <a:chExt cx="7660256" cy="7660256"/>
          </a:xfrm>
        </p:grpSpPr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D60E9562-083C-4B62-AFF0-28079354D5B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2" name="Freihandform: Form 321">
              <a:extLst>
                <a:ext uri="{FF2B5EF4-FFF2-40B4-BE49-F238E27FC236}">
                  <a16:creationId xmlns:a16="http://schemas.microsoft.com/office/drawing/2014/main" id="{1BD85D40-7BD2-4420-8C51-AC18EB4927B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3" name="Gruppieren 322">
            <a:extLst>
              <a:ext uri="{FF2B5EF4-FFF2-40B4-BE49-F238E27FC236}">
                <a16:creationId xmlns:a16="http://schemas.microsoft.com/office/drawing/2014/main" id="{D3ABF729-29A4-4D6A-9902-0813CFDBBDE4}"/>
              </a:ext>
            </a:extLst>
          </p:cNvPr>
          <p:cNvGrpSpPr/>
          <p:nvPr/>
        </p:nvGrpSpPr>
        <p:grpSpPr>
          <a:xfrm rot="4316089">
            <a:off x="9217936" y="3065774"/>
            <a:ext cx="206448" cy="206448"/>
            <a:chOff x="1207699" y="-401128"/>
            <a:chExt cx="7660256" cy="7660256"/>
          </a:xfrm>
        </p:grpSpPr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2FAD862B-6417-4201-84EC-E4FC5685A79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5" name="Freihandform: Form 324">
              <a:extLst>
                <a:ext uri="{FF2B5EF4-FFF2-40B4-BE49-F238E27FC236}">
                  <a16:creationId xmlns:a16="http://schemas.microsoft.com/office/drawing/2014/main" id="{E1801422-C4E0-45CB-8356-72DA8517D23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6" name="Gruppieren 325">
            <a:extLst>
              <a:ext uri="{FF2B5EF4-FFF2-40B4-BE49-F238E27FC236}">
                <a16:creationId xmlns:a16="http://schemas.microsoft.com/office/drawing/2014/main" id="{B56A6667-0326-44BD-8B6C-66BF123110D3}"/>
              </a:ext>
            </a:extLst>
          </p:cNvPr>
          <p:cNvGrpSpPr/>
          <p:nvPr/>
        </p:nvGrpSpPr>
        <p:grpSpPr>
          <a:xfrm rot="4316089">
            <a:off x="9796095" y="2591865"/>
            <a:ext cx="206448" cy="206448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97620760-EBE0-4484-9370-6691DD117B62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8" name="Freihandform: Form 327">
              <a:extLst>
                <a:ext uri="{FF2B5EF4-FFF2-40B4-BE49-F238E27FC236}">
                  <a16:creationId xmlns:a16="http://schemas.microsoft.com/office/drawing/2014/main" id="{65F368D7-F018-40B2-92F4-CBEF37961CD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9" name="Gruppieren 328">
            <a:extLst>
              <a:ext uri="{FF2B5EF4-FFF2-40B4-BE49-F238E27FC236}">
                <a16:creationId xmlns:a16="http://schemas.microsoft.com/office/drawing/2014/main" id="{37134803-3BE7-4BD2-8DB3-03513929707B}"/>
              </a:ext>
            </a:extLst>
          </p:cNvPr>
          <p:cNvGrpSpPr/>
          <p:nvPr/>
        </p:nvGrpSpPr>
        <p:grpSpPr>
          <a:xfrm rot="4316089">
            <a:off x="9054996" y="1090921"/>
            <a:ext cx="206448" cy="206448"/>
            <a:chOff x="1207699" y="-401128"/>
            <a:chExt cx="7660256" cy="7660256"/>
          </a:xfrm>
        </p:grpSpPr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C5A5E689-8100-4970-9753-06571DC5DA00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1" name="Freihandform: Form 330">
              <a:extLst>
                <a:ext uri="{FF2B5EF4-FFF2-40B4-BE49-F238E27FC236}">
                  <a16:creationId xmlns:a16="http://schemas.microsoft.com/office/drawing/2014/main" id="{66F20F01-24F1-40F8-A7E9-812F77AB593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32" name="Gruppieren 331">
            <a:extLst>
              <a:ext uri="{FF2B5EF4-FFF2-40B4-BE49-F238E27FC236}">
                <a16:creationId xmlns:a16="http://schemas.microsoft.com/office/drawing/2014/main" id="{09A3FFE2-0072-415F-932B-63DA92D33E1B}"/>
              </a:ext>
            </a:extLst>
          </p:cNvPr>
          <p:cNvGrpSpPr/>
          <p:nvPr/>
        </p:nvGrpSpPr>
        <p:grpSpPr>
          <a:xfrm rot="4316089">
            <a:off x="9175896" y="117390"/>
            <a:ext cx="206448" cy="206448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B161F6DA-8017-4DD6-9A9C-0BEEE153B9A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4" name="Freihandform: Form 333">
              <a:extLst>
                <a:ext uri="{FF2B5EF4-FFF2-40B4-BE49-F238E27FC236}">
                  <a16:creationId xmlns:a16="http://schemas.microsoft.com/office/drawing/2014/main" id="{8529A66B-BB94-4303-B94F-82B996EC7943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35" name="Gruppieren 334">
            <a:extLst>
              <a:ext uri="{FF2B5EF4-FFF2-40B4-BE49-F238E27FC236}">
                <a16:creationId xmlns:a16="http://schemas.microsoft.com/office/drawing/2014/main" id="{23AA809C-C942-43A4-889B-D5AB7EB960BC}"/>
              </a:ext>
            </a:extLst>
          </p:cNvPr>
          <p:cNvGrpSpPr/>
          <p:nvPr/>
        </p:nvGrpSpPr>
        <p:grpSpPr>
          <a:xfrm rot="4316089">
            <a:off x="9866866" y="1118164"/>
            <a:ext cx="206448" cy="206448"/>
            <a:chOff x="1207699" y="-401128"/>
            <a:chExt cx="7660256" cy="7660256"/>
          </a:xfrm>
        </p:grpSpPr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5E16BD36-C148-448B-91E6-B92F780FDD47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7" name="Freihandform: Form 336">
              <a:extLst>
                <a:ext uri="{FF2B5EF4-FFF2-40B4-BE49-F238E27FC236}">
                  <a16:creationId xmlns:a16="http://schemas.microsoft.com/office/drawing/2014/main" id="{DCB53D67-CDD2-45A0-9E5A-CDD7303BF1F3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38" name="Gruppieren 337">
            <a:extLst>
              <a:ext uri="{FF2B5EF4-FFF2-40B4-BE49-F238E27FC236}">
                <a16:creationId xmlns:a16="http://schemas.microsoft.com/office/drawing/2014/main" id="{33C07DCE-2153-40E2-824A-774DEF0886BC}"/>
              </a:ext>
            </a:extLst>
          </p:cNvPr>
          <p:cNvGrpSpPr/>
          <p:nvPr/>
        </p:nvGrpSpPr>
        <p:grpSpPr>
          <a:xfrm rot="4316089">
            <a:off x="3957815" y="3455923"/>
            <a:ext cx="206448" cy="206448"/>
            <a:chOff x="1207699" y="-401128"/>
            <a:chExt cx="7660256" cy="7660256"/>
          </a:xfrm>
        </p:grpSpPr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6E404D77-68B5-4F02-AA4D-85105812357E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0" name="Freihandform: Form 339">
              <a:extLst>
                <a:ext uri="{FF2B5EF4-FFF2-40B4-BE49-F238E27FC236}">
                  <a16:creationId xmlns:a16="http://schemas.microsoft.com/office/drawing/2014/main" id="{F5CDEE62-3C63-474C-A0BE-71CCBF1FC05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41" name="Gruppieren 340">
            <a:extLst>
              <a:ext uri="{FF2B5EF4-FFF2-40B4-BE49-F238E27FC236}">
                <a16:creationId xmlns:a16="http://schemas.microsoft.com/office/drawing/2014/main" id="{4B611B7E-08F1-4F9C-AF7D-2AE905E34C8C}"/>
              </a:ext>
            </a:extLst>
          </p:cNvPr>
          <p:cNvGrpSpPr/>
          <p:nvPr/>
        </p:nvGrpSpPr>
        <p:grpSpPr>
          <a:xfrm rot="4316089">
            <a:off x="3974263" y="2040484"/>
            <a:ext cx="206448" cy="206448"/>
            <a:chOff x="1207699" y="-401128"/>
            <a:chExt cx="7660256" cy="7660256"/>
          </a:xfrm>
        </p:grpSpPr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03A4336F-4A17-45E9-B08A-A199F07F93B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3" name="Freihandform: Form 342">
              <a:extLst>
                <a:ext uri="{FF2B5EF4-FFF2-40B4-BE49-F238E27FC236}">
                  <a16:creationId xmlns:a16="http://schemas.microsoft.com/office/drawing/2014/main" id="{A01BEBA1-B021-4786-A1DA-3401B74DFFD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44" name="Gruppieren 343">
            <a:extLst>
              <a:ext uri="{FF2B5EF4-FFF2-40B4-BE49-F238E27FC236}">
                <a16:creationId xmlns:a16="http://schemas.microsoft.com/office/drawing/2014/main" id="{17ACA60D-000D-4E72-9CBA-DF1241DDF9A8}"/>
              </a:ext>
            </a:extLst>
          </p:cNvPr>
          <p:cNvGrpSpPr/>
          <p:nvPr/>
        </p:nvGrpSpPr>
        <p:grpSpPr>
          <a:xfrm rot="4316089">
            <a:off x="3906892" y="1979649"/>
            <a:ext cx="206448" cy="206448"/>
            <a:chOff x="1207699" y="-401128"/>
            <a:chExt cx="7660256" cy="7660256"/>
          </a:xfrm>
        </p:grpSpPr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24397998-C402-44FB-AEC3-4ED2119E5145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6" name="Freihandform: Form 345">
              <a:extLst>
                <a:ext uri="{FF2B5EF4-FFF2-40B4-BE49-F238E27FC236}">
                  <a16:creationId xmlns:a16="http://schemas.microsoft.com/office/drawing/2014/main" id="{37E48F5C-4501-4183-8DA9-5DFA615CBD1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47" name="Gruppieren 346">
            <a:extLst>
              <a:ext uri="{FF2B5EF4-FFF2-40B4-BE49-F238E27FC236}">
                <a16:creationId xmlns:a16="http://schemas.microsoft.com/office/drawing/2014/main" id="{ECE62950-4475-4224-8618-26A57216F1DA}"/>
              </a:ext>
            </a:extLst>
          </p:cNvPr>
          <p:cNvGrpSpPr/>
          <p:nvPr/>
        </p:nvGrpSpPr>
        <p:grpSpPr>
          <a:xfrm rot="4316089">
            <a:off x="3431159" y="979563"/>
            <a:ext cx="206448" cy="206448"/>
            <a:chOff x="1207699" y="-401128"/>
            <a:chExt cx="7660256" cy="7660256"/>
          </a:xfrm>
        </p:grpSpPr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232448EA-392D-4997-BFA3-52BB9FCC58B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9" name="Freihandform: Form 348">
              <a:extLst>
                <a:ext uri="{FF2B5EF4-FFF2-40B4-BE49-F238E27FC236}">
                  <a16:creationId xmlns:a16="http://schemas.microsoft.com/office/drawing/2014/main" id="{4B7648C8-E1E5-4981-B0A6-16999905E7A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50" name="Gruppieren 349">
            <a:extLst>
              <a:ext uri="{FF2B5EF4-FFF2-40B4-BE49-F238E27FC236}">
                <a16:creationId xmlns:a16="http://schemas.microsoft.com/office/drawing/2014/main" id="{9A22170F-C415-4D4B-AB3E-E68AB54AC923}"/>
              </a:ext>
            </a:extLst>
          </p:cNvPr>
          <p:cNvGrpSpPr/>
          <p:nvPr/>
        </p:nvGrpSpPr>
        <p:grpSpPr>
          <a:xfrm rot="4316089">
            <a:off x="3759147" y="324490"/>
            <a:ext cx="206448" cy="206448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1FCCA397-AA92-487B-AB4E-C9F13E6F40C5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2" name="Freihandform: Form 351">
              <a:extLst>
                <a:ext uri="{FF2B5EF4-FFF2-40B4-BE49-F238E27FC236}">
                  <a16:creationId xmlns:a16="http://schemas.microsoft.com/office/drawing/2014/main" id="{D3F0B2AC-4F87-415A-9F3A-A5231BE96086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53" name="Gruppieren 352">
            <a:extLst>
              <a:ext uri="{FF2B5EF4-FFF2-40B4-BE49-F238E27FC236}">
                <a16:creationId xmlns:a16="http://schemas.microsoft.com/office/drawing/2014/main" id="{3252DA41-520D-49B7-9C00-9C4F16D36D3D}"/>
              </a:ext>
            </a:extLst>
          </p:cNvPr>
          <p:cNvGrpSpPr/>
          <p:nvPr/>
        </p:nvGrpSpPr>
        <p:grpSpPr>
          <a:xfrm rot="4316089">
            <a:off x="3232757" y="272428"/>
            <a:ext cx="206448" cy="206448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B0B2D403-7ED6-449B-BAA6-70B74DD6420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5" name="Freihandform: Form 354">
              <a:extLst>
                <a:ext uri="{FF2B5EF4-FFF2-40B4-BE49-F238E27FC236}">
                  <a16:creationId xmlns:a16="http://schemas.microsoft.com/office/drawing/2014/main" id="{A871DE27-777C-4CB6-922F-EC882F19493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56" name="Gruppieren 355">
            <a:extLst>
              <a:ext uri="{FF2B5EF4-FFF2-40B4-BE49-F238E27FC236}">
                <a16:creationId xmlns:a16="http://schemas.microsoft.com/office/drawing/2014/main" id="{447893A7-9475-491F-AE60-C94828205678}"/>
              </a:ext>
            </a:extLst>
          </p:cNvPr>
          <p:cNvGrpSpPr/>
          <p:nvPr/>
        </p:nvGrpSpPr>
        <p:grpSpPr>
          <a:xfrm rot="4316089">
            <a:off x="3810534" y="4355008"/>
            <a:ext cx="206448" cy="206448"/>
            <a:chOff x="1207699" y="-401128"/>
            <a:chExt cx="7660256" cy="7660256"/>
          </a:xfrm>
        </p:grpSpPr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FDE1AC0C-625B-4502-94D0-D1B09EFBF8F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8" name="Freihandform: Form 357">
              <a:extLst>
                <a:ext uri="{FF2B5EF4-FFF2-40B4-BE49-F238E27FC236}">
                  <a16:creationId xmlns:a16="http://schemas.microsoft.com/office/drawing/2014/main" id="{1B0555B3-726B-4F19-B1A3-FC18FFB9288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59" name="Gruppieren 358">
            <a:extLst>
              <a:ext uri="{FF2B5EF4-FFF2-40B4-BE49-F238E27FC236}">
                <a16:creationId xmlns:a16="http://schemas.microsoft.com/office/drawing/2014/main" id="{355311FB-108D-4217-BD6D-06BFD6292ED9}"/>
              </a:ext>
            </a:extLst>
          </p:cNvPr>
          <p:cNvGrpSpPr/>
          <p:nvPr/>
        </p:nvGrpSpPr>
        <p:grpSpPr>
          <a:xfrm rot="4316089">
            <a:off x="3991075" y="1937692"/>
            <a:ext cx="206448" cy="206448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0C3432E7-B191-459A-ABB9-BBA4B9BB79F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1" name="Freihandform: Form 360">
              <a:extLst>
                <a:ext uri="{FF2B5EF4-FFF2-40B4-BE49-F238E27FC236}">
                  <a16:creationId xmlns:a16="http://schemas.microsoft.com/office/drawing/2014/main" id="{BB311A7C-2D8C-4F93-AEFC-5DA27F545EA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2" name="Gruppieren 361">
            <a:extLst>
              <a:ext uri="{FF2B5EF4-FFF2-40B4-BE49-F238E27FC236}">
                <a16:creationId xmlns:a16="http://schemas.microsoft.com/office/drawing/2014/main" id="{B7C83E8B-E294-41C7-873F-6E0ADD400534}"/>
              </a:ext>
            </a:extLst>
          </p:cNvPr>
          <p:cNvGrpSpPr/>
          <p:nvPr/>
        </p:nvGrpSpPr>
        <p:grpSpPr>
          <a:xfrm rot="4316089">
            <a:off x="3412901" y="892786"/>
            <a:ext cx="206448" cy="206448"/>
            <a:chOff x="1207699" y="-401128"/>
            <a:chExt cx="7660256" cy="7660256"/>
          </a:xfrm>
          <a:solidFill>
            <a:schemeClr val="bg1">
              <a:lumMod val="95000"/>
            </a:schemeClr>
          </a:solidFill>
        </p:grpSpPr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8BDDC4C5-D4F4-465D-94F2-B9EE5E947A4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4" name="Freihandform: Form 363">
              <a:extLst>
                <a:ext uri="{FF2B5EF4-FFF2-40B4-BE49-F238E27FC236}">
                  <a16:creationId xmlns:a16="http://schemas.microsoft.com/office/drawing/2014/main" id="{FA04466B-B734-4976-BAB7-DC9A1B78A061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5" name="Gruppieren 364">
            <a:extLst>
              <a:ext uri="{FF2B5EF4-FFF2-40B4-BE49-F238E27FC236}">
                <a16:creationId xmlns:a16="http://schemas.microsoft.com/office/drawing/2014/main" id="{058461F6-E8CC-4A1C-93C6-D3057D9DE916}"/>
              </a:ext>
            </a:extLst>
          </p:cNvPr>
          <p:cNvGrpSpPr/>
          <p:nvPr/>
        </p:nvGrpSpPr>
        <p:grpSpPr>
          <a:xfrm rot="4316089">
            <a:off x="3878123" y="271178"/>
            <a:ext cx="206448" cy="206448"/>
            <a:chOff x="1207699" y="-401128"/>
            <a:chExt cx="7660256" cy="7660256"/>
          </a:xfrm>
        </p:grpSpPr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EA5776E7-8712-4430-97F5-7A9E857A0CBE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7" name="Freihandform: Form 366">
              <a:extLst>
                <a:ext uri="{FF2B5EF4-FFF2-40B4-BE49-F238E27FC236}">
                  <a16:creationId xmlns:a16="http://schemas.microsoft.com/office/drawing/2014/main" id="{B982E814-F721-4D3F-9825-D35F0A38D71C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8" name="Gruppieren 367">
            <a:extLst>
              <a:ext uri="{FF2B5EF4-FFF2-40B4-BE49-F238E27FC236}">
                <a16:creationId xmlns:a16="http://schemas.microsoft.com/office/drawing/2014/main" id="{D91417A3-DF43-49B6-AFEA-7A9074545BA4}"/>
              </a:ext>
            </a:extLst>
          </p:cNvPr>
          <p:cNvGrpSpPr/>
          <p:nvPr/>
        </p:nvGrpSpPr>
        <p:grpSpPr>
          <a:xfrm rot="4316089">
            <a:off x="3222571" y="374046"/>
            <a:ext cx="206448" cy="206448"/>
            <a:chOff x="1207699" y="-401128"/>
            <a:chExt cx="7660256" cy="7660256"/>
          </a:xfrm>
        </p:grpSpPr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2BA91F23-E591-4C61-9626-23327DEF7B6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0" name="Freihandform: Form 369">
              <a:extLst>
                <a:ext uri="{FF2B5EF4-FFF2-40B4-BE49-F238E27FC236}">
                  <a16:creationId xmlns:a16="http://schemas.microsoft.com/office/drawing/2014/main" id="{64965811-F273-4A4F-8B74-0DE56ADE84F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71" name="Gruppieren 370">
            <a:extLst>
              <a:ext uri="{FF2B5EF4-FFF2-40B4-BE49-F238E27FC236}">
                <a16:creationId xmlns:a16="http://schemas.microsoft.com/office/drawing/2014/main" id="{251501F5-37C2-4760-B231-E0AEDB6B638A}"/>
              </a:ext>
            </a:extLst>
          </p:cNvPr>
          <p:cNvGrpSpPr/>
          <p:nvPr/>
        </p:nvGrpSpPr>
        <p:grpSpPr>
          <a:xfrm rot="4316089">
            <a:off x="3188274" y="4337772"/>
            <a:ext cx="443490" cy="443490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55EE1FDA-29F9-43CC-8320-EB87BE78C050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3" name="Freihandform: Form 372">
              <a:extLst>
                <a:ext uri="{FF2B5EF4-FFF2-40B4-BE49-F238E27FC236}">
                  <a16:creationId xmlns:a16="http://schemas.microsoft.com/office/drawing/2014/main" id="{1F0EC9F8-DCC3-4E5B-999B-BA54E8E734D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74" name="Gruppieren 373">
            <a:extLst>
              <a:ext uri="{FF2B5EF4-FFF2-40B4-BE49-F238E27FC236}">
                <a16:creationId xmlns:a16="http://schemas.microsoft.com/office/drawing/2014/main" id="{784F37B0-4865-42FD-9592-55BD7AEDB1E4}"/>
              </a:ext>
            </a:extLst>
          </p:cNvPr>
          <p:cNvGrpSpPr/>
          <p:nvPr/>
        </p:nvGrpSpPr>
        <p:grpSpPr>
          <a:xfrm rot="4316089">
            <a:off x="3541380" y="3355381"/>
            <a:ext cx="443490" cy="443490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365490C4-B36F-4D21-8B01-387578D79F05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6" name="Freihandform: Form 375">
              <a:extLst>
                <a:ext uri="{FF2B5EF4-FFF2-40B4-BE49-F238E27FC236}">
                  <a16:creationId xmlns:a16="http://schemas.microsoft.com/office/drawing/2014/main" id="{47A27E34-55AF-46FE-B7E6-952C856D3C0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77" name="Gruppieren 376">
            <a:extLst>
              <a:ext uri="{FF2B5EF4-FFF2-40B4-BE49-F238E27FC236}">
                <a16:creationId xmlns:a16="http://schemas.microsoft.com/office/drawing/2014/main" id="{AA24C15A-0F44-4932-AD0E-257A521172CA}"/>
              </a:ext>
            </a:extLst>
          </p:cNvPr>
          <p:cNvGrpSpPr/>
          <p:nvPr/>
        </p:nvGrpSpPr>
        <p:grpSpPr>
          <a:xfrm rot="4316089">
            <a:off x="2983451" y="2477432"/>
            <a:ext cx="443490" cy="44349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4984E72A-5954-4F2D-9208-AEC6208C9CA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9" name="Freihandform: Form 378">
              <a:extLst>
                <a:ext uri="{FF2B5EF4-FFF2-40B4-BE49-F238E27FC236}">
                  <a16:creationId xmlns:a16="http://schemas.microsoft.com/office/drawing/2014/main" id="{3B4513AF-457A-400E-8B04-D3200AA517FE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80" name="Gruppieren 379">
            <a:extLst>
              <a:ext uri="{FF2B5EF4-FFF2-40B4-BE49-F238E27FC236}">
                <a16:creationId xmlns:a16="http://schemas.microsoft.com/office/drawing/2014/main" id="{B2F7B2B1-5C29-4E8F-A20F-2B124EDEA85A}"/>
              </a:ext>
            </a:extLst>
          </p:cNvPr>
          <p:cNvGrpSpPr/>
          <p:nvPr/>
        </p:nvGrpSpPr>
        <p:grpSpPr>
          <a:xfrm rot="4316089">
            <a:off x="3351620" y="1621884"/>
            <a:ext cx="443490" cy="44349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375051A5-AE86-49A1-91C7-532DE6751FD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2" name="Freihandform: Form 381">
              <a:extLst>
                <a:ext uri="{FF2B5EF4-FFF2-40B4-BE49-F238E27FC236}">
                  <a16:creationId xmlns:a16="http://schemas.microsoft.com/office/drawing/2014/main" id="{3E3F716D-7395-4BD8-8F8D-0E2541EB1641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83" name="Gruppieren 382">
            <a:extLst>
              <a:ext uri="{FF2B5EF4-FFF2-40B4-BE49-F238E27FC236}">
                <a16:creationId xmlns:a16="http://schemas.microsoft.com/office/drawing/2014/main" id="{6B805784-390F-409B-B024-A9486C175D25}"/>
              </a:ext>
            </a:extLst>
          </p:cNvPr>
          <p:cNvGrpSpPr/>
          <p:nvPr/>
        </p:nvGrpSpPr>
        <p:grpSpPr>
          <a:xfrm rot="4316089">
            <a:off x="9414004" y="1026416"/>
            <a:ext cx="443490" cy="44349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F53ABF7F-38FE-41B0-8FE5-333D0491AA64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5" name="Freihandform: Form 384">
              <a:extLst>
                <a:ext uri="{FF2B5EF4-FFF2-40B4-BE49-F238E27FC236}">
                  <a16:creationId xmlns:a16="http://schemas.microsoft.com/office/drawing/2014/main" id="{90F6EEBA-5C55-46F5-AA30-42C7D23CF2C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86" name="Gruppieren 385">
            <a:extLst>
              <a:ext uri="{FF2B5EF4-FFF2-40B4-BE49-F238E27FC236}">
                <a16:creationId xmlns:a16="http://schemas.microsoft.com/office/drawing/2014/main" id="{9385CAE0-43FB-49D0-B382-393B98604FF8}"/>
              </a:ext>
            </a:extLst>
          </p:cNvPr>
          <p:cNvGrpSpPr/>
          <p:nvPr/>
        </p:nvGrpSpPr>
        <p:grpSpPr>
          <a:xfrm rot="4316089">
            <a:off x="9155265" y="337232"/>
            <a:ext cx="443490" cy="44349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83A2188E-3B2C-4111-8889-8A614EF373F1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8" name="Freihandform: Form 387">
              <a:extLst>
                <a:ext uri="{FF2B5EF4-FFF2-40B4-BE49-F238E27FC236}">
                  <a16:creationId xmlns:a16="http://schemas.microsoft.com/office/drawing/2014/main" id="{075BD5FD-0192-4850-BC07-22E872869CC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89" name="Gruppieren 388">
            <a:extLst>
              <a:ext uri="{FF2B5EF4-FFF2-40B4-BE49-F238E27FC236}">
                <a16:creationId xmlns:a16="http://schemas.microsoft.com/office/drawing/2014/main" id="{C660DC5D-4549-40D0-BA1C-7426469258C9}"/>
              </a:ext>
            </a:extLst>
          </p:cNvPr>
          <p:cNvGrpSpPr/>
          <p:nvPr/>
        </p:nvGrpSpPr>
        <p:grpSpPr>
          <a:xfrm rot="4316089">
            <a:off x="9884122" y="5282969"/>
            <a:ext cx="206448" cy="206448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C67394D1-3AE7-4EB5-9752-735B098FE64E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1" name="Freihandform: Form 390">
              <a:extLst>
                <a:ext uri="{FF2B5EF4-FFF2-40B4-BE49-F238E27FC236}">
                  <a16:creationId xmlns:a16="http://schemas.microsoft.com/office/drawing/2014/main" id="{A5F37989-4A99-4983-84DE-352C0B10234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92" name="Gruppieren 391">
            <a:extLst>
              <a:ext uri="{FF2B5EF4-FFF2-40B4-BE49-F238E27FC236}">
                <a16:creationId xmlns:a16="http://schemas.microsoft.com/office/drawing/2014/main" id="{BD3C8602-7128-4825-A632-83CCB893C604}"/>
              </a:ext>
            </a:extLst>
          </p:cNvPr>
          <p:cNvGrpSpPr/>
          <p:nvPr/>
        </p:nvGrpSpPr>
        <p:grpSpPr>
          <a:xfrm rot="4316089">
            <a:off x="9711943" y="5351340"/>
            <a:ext cx="206448" cy="206448"/>
            <a:chOff x="1207699" y="-401128"/>
            <a:chExt cx="7660256" cy="7660256"/>
          </a:xfrm>
        </p:grpSpPr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5DF983DA-111B-4D41-A4C5-578B6FD7B2C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4" name="Freihandform: Form 393">
              <a:extLst>
                <a:ext uri="{FF2B5EF4-FFF2-40B4-BE49-F238E27FC236}">
                  <a16:creationId xmlns:a16="http://schemas.microsoft.com/office/drawing/2014/main" id="{89DC1AFD-8C2D-43D7-8023-C56CA50017D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98" name="Gruppieren 397">
            <a:extLst>
              <a:ext uri="{FF2B5EF4-FFF2-40B4-BE49-F238E27FC236}">
                <a16:creationId xmlns:a16="http://schemas.microsoft.com/office/drawing/2014/main" id="{C32ACE2A-8CBF-458F-ADF1-F55CB9296EC5}"/>
              </a:ext>
            </a:extLst>
          </p:cNvPr>
          <p:cNvGrpSpPr/>
          <p:nvPr/>
        </p:nvGrpSpPr>
        <p:grpSpPr>
          <a:xfrm rot="4316089">
            <a:off x="8755354" y="3806437"/>
            <a:ext cx="206448" cy="206448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F173A4-2EB3-4077-BDD4-89059C39F8E0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0" name="Freihandform: Form 399">
              <a:extLst>
                <a:ext uri="{FF2B5EF4-FFF2-40B4-BE49-F238E27FC236}">
                  <a16:creationId xmlns:a16="http://schemas.microsoft.com/office/drawing/2014/main" id="{B898A87C-ADCE-478F-802D-7E3DDD051F3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11" name="Gruppieren 410">
            <a:extLst>
              <a:ext uri="{FF2B5EF4-FFF2-40B4-BE49-F238E27FC236}">
                <a16:creationId xmlns:a16="http://schemas.microsoft.com/office/drawing/2014/main" id="{5FC555A1-49B8-4AF8-88D4-1E1B0FA70CD2}"/>
              </a:ext>
            </a:extLst>
          </p:cNvPr>
          <p:cNvGrpSpPr/>
          <p:nvPr/>
        </p:nvGrpSpPr>
        <p:grpSpPr>
          <a:xfrm rot="18933808">
            <a:off x="8282492" y="5719439"/>
            <a:ext cx="269826" cy="269826"/>
            <a:chOff x="1207699" y="-401128"/>
            <a:chExt cx="7660256" cy="7660256"/>
          </a:xfrm>
        </p:grpSpPr>
        <p:sp>
          <p:nvSpPr>
            <p:cNvPr id="412" name="Ellipse 411">
              <a:extLst>
                <a:ext uri="{FF2B5EF4-FFF2-40B4-BE49-F238E27FC236}">
                  <a16:creationId xmlns:a16="http://schemas.microsoft.com/office/drawing/2014/main" id="{B168B98C-10A8-492C-AD00-0F5EF4D6876B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3" name="Freihandform: Form 412">
              <a:extLst>
                <a:ext uri="{FF2B5EF4-FFF2-40B4-BE49-F238E27FC236}">
                  <a16:creationId xmlns:a16="http://schemas.microsoft.com/office/drawing/2014/main" id="{B8126FF1-A23A-44B4-ABAB-2BF787A08210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14" name="Gruppieren 413">
            <a:extLst>
              <a:ext uri="{FF2B5EF4-FFF2-40B4-BE49-F238E27FC236}">
                <a16:creationId xmlns:a16="http://schemas.microsoft.com/office/drawing/2014/main" id="{5177A460-6260-48B2-8A66-A9E4F2DDDAB3}"/>
              </a:ext>
            </a:extLst>
          </p:cNvPr>
          <p:cNvGrpSpPr/>
          <p:nvPr/>
        </p:nvGrpSpPr>
        <p:grpSpPr>
          <a:xfrm rot="18933808">
            <a:off x="8971454" y="5799065"/>
            <a:ext cx="269826" cy="269826"/>
            <a:chOff x="1207699" y="-401128"/>
            <a:chExt cx="7660256" cy="7660256"/>
          </a:xfrm>
        </p:grpSpPr>
        <p:sp>
          <p:nvSpPr>
            <p:cNvPr id="415" name="Ellipse 414">
              <a:extLst>
                <a:ext uri="{FF2B5EF4-FFF2-40B4-BE49-F238E27FC236}">
                  <a16:creationId xmlns:a16="http://schemas.microsoft.com/office/drawing/2014/main" id="{A37225A3-5B91-494C-9255-B403F214D4B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6" name="Freihandform: Form 415">
              <a:extLst>
                <a:ext uri="{FF2B5EF4-FFF2-40B4-BE49-F238E27FC236}">
                  <a16:creationId xmlns:a16="http://schemas.microsoft.com/office/drawing/2014/main" id="{CF8BFE23-1B7A-437C-8FC8-CC4A6D01DA2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17" name="Gruppieren 416">
            <a:extLst>
              <a:ext uri="{FF2B5EF4-FFF2-40B4-BE49-F238E27FC236}">
                <a16:creationId xmlns:a16="http://schemas.microsoft.com/office/drawing/2014/main" id="{2694BE5F-9C5F-4A8A-8754-F959AF42D8B6}"/>
              </a:ext>
            </a:extLst>
          </p:cNvPr>
          <p:cNvGrpSpPr/>
          <p:nvPr/>
        </p:nvGrpSpPr>
        <p:grpSpPr>
          <a:xfrm>
            <a:off x="3991556" y="5509266"/>
            <a:ext cx="443490" cy="443490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418" name="Ellipse 417">
              <a:extLst>
                <a:ext uri="{FF2B5EF4-FFF2-40B4-BE49-F238E27FC236}">
                  <a16:creationId xmlns:a16="http://schemas.microsoft.com/office/drawing/2014/main" id="{F7A499B7-F15A-4F91-A036-CED66EC6E07A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9" name="Freihandform: Form 418">
              <a:extLst>
                <a:ext uri="{FF2B5EF4-FFF2-40B4-BE49-F238E27FC236}">
                  <a16:creationId xmlns:a16="http://schemas.microsoft.com/office/drawing/2014/main" id="{64293566-48EC-4ED4-A48E-EDE303C23DF8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20" name="Gruppieren 419">
            <a:extLst>
              <a:ext uri="{FF2B5EF4-FFF2-40B4-BE49-F238E27FC236}">
                <a16:creationId xmlns:a16="http://schemas.microsoft.com/office/drawing/2014/main" id="{72CD1556-30D8-4F53-A63D-7822FF8D34E8}"/>
              </a:ext>
            </a:extLst>
          </p:cNvPr>
          <p:cNvGrpSpPr/>
          <p:nvPr/>
        </p:nvGrpSpPr>
        <p:grpSpPr>
          <a:xfrm>
            <a:off x="3533864" y="5674612"/>
            <a:ext cx="443490" cy="44349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21" name="Ellipse 420">
              <a:extLst>
                <a:ext uri="{FF2B5EF4-FFF2-40B4-BE49-F238E27FC236}">
                  <a16:creationId xmlns:a16="http://schemas.microsoft.com/office/drawing/2014/main" id="{58719A10-B68E-4B75-86E4-F0818DF21256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2" name="Freihandform: Form 421">
              <a:extLst>
                <a:ext uri="{FF2B5EF4-FFF2-40B4-BE49-F238E27FC236}">
                  <a16:creationId xmlns:a16="http://schemas.microsoft.com/office/drawing/2014/main" id="{1984248D-AFFE-460E-A7F3-ADEAAB0B1453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23" name="Gruppieren 422">
            <a:extLst>
              <a:ext uri="{FF2B5EF4-FFF2-40B4-BE49-F238E27FC236}">
                <a16:creationId xmlns:a16="http://schemas.microsoft.com/office/drawing/2014/main" id="{427F0C18-D927-4AC4-BC4C-F1EFB6B8EE81}"/>
              </a:ext>
            </a:extLst>
          </p:cNvPr>
          <p:cNvGrpSpPr/>
          <p:nvPr/>
        </p:nvGrpSpPr>
        <p:grpSpPr>
          <a:xfrm rot="4316089">
            <a:off x="3935255" y="5820487"/>
            <a:ext cx="269826" cy="269826"/>
            <a:chOff x="1207699" y="-401128"/>
            <a:chExt cx="7660256" cy="7660256"/>
          </a:xfrm>
        </p:grpSpPr>
        <p:sp>
          <p:nvSpPr>
            <p:cNvPr id="424" name="Ellipse 423">
              <a:extLst>
                <a:ext uri="{FF2B5EF4-FFF2-40B4-BE49-F238E27FC236}">
                  <a16:creationId xmlns:a16="http://schemas.microsoft.com/office/drawing/2014/main" id="{56480D04-5F39-4FF6-89D0-610D94CD33F2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5" name="Freihandform: Form 424">
              <a:extLst>
                <a:ext uri="{FF2B5EF4-FFF2-40B4-BE49-F238E27FC236}">
                  <a16:creationId xmlns:a16="http://schemas.microsoft.com/office/drawing/2014/main" id="{9F0EB0F1-EC69-4C1C-8D21-51DFC8F07F42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26" name="Gruppieren 425">
            <a:extLst>
              <a:ext uri="{FF2B5EF4-FFF2-40B4-BE49-F238E27FC236}">
                <a16:creationId xmlns:a16="http://schemas.microsoft.com/office/drawing/2014/main" id="{C219E6E2-7E2C-4A26-A30D-5FA797146FBF}"/>
              </a:ext>
            </a:extLst>
          </p:cNvPr>
          <p:cNvGrpSpPr/>
          <p:nvPr/>
        </p:nvGrpSpPr>
        <p:grpSpPr>
          <a:xfrm rot="12219557">
            <a:off x="7441038" y="5756048"/>
            <a:ext cx="206448" cy="206448"/>
            <a:chOff x="1207699" y="-401128"/>
            <a:chExt cx="7660256" cy="7660256"/>
          </a:xfrm>
        </p:grpSpPr>
        <p:sp>
          <p:nvSpPr>
            <p:cNvPr id="427" name="Ellipse 426">
              <a:extLst>
                <a:ext uri="{FF2B5EF4-FFF2-40B4-BE49-F238E27FC236}">
                  <a16:creationId xmlns:a16="http://schemas.microsoft.com/office/drawing/2014/main" id="{3ADB4CE4-D59A-48E5-AF13-5EE2A76A719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8" name="Freihandform: Form 427">
              <a:extLst>
                <a:ext uri="{FF2B5EF4-FFF2-40B4-BE49-F238E27FC236}">
                  <a16:creationId xmlns:a16="http://schemas.microsoft.com/office/drawing/2014/main" id="{B82F5840-6E7D-4054-BA89-C2E4E7419F41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29" name="Gruppieren 728">
            <a:extLst>
              <a:ext uri="{FF2B5EF4-FFF2-40B4-BE49-F238E27FC236}">
                <a16:creationId xmlns:a16="http://schemas.microsoft.com/office/drawing/2014/main" id="{444426A9-2823-4FE5-9B45-FC6BD51DAECC}"/>
              </a:ext>
            </a:extLst>
          </p:cNvPr>
          <p:cNvGrpSpPr/>
          <p:nvPr/>
        </p:nvGrpSpPr>
        <p:grpSpPr>
          <a:xfrm rot="18933808">
            <a:off x="8744003" y="5812567"/>
            <a:ext cx="269826" cy="269826"/>
            <a:chOff x="1207699" y="-401128"/>
            <a:chExt cx="7660256" cy="7660256"/>
          </a:xfrm>
        </p:grpSpPr>
        <p:sp>
          <p:nvSpPr>
            <p:cNvPr id="730" name="Ellipse 729">
              <a:extLst>
                <a:ext uri="{FF2B5EF4-FFF2-40B4-BE49-F238E27FC236}">
                  <a16:creationId xmlns:a16="http://schemas.microsoft.com/office/drawing/2014/main" id="{ECB79FD4-B1C1-4A25-9C99-2314F198A055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31" name="Freihandform: Form 730">
              <a:extLst>
                <a:ext uri="{FF2B5EF4-FFF2-40B4-BE49-F238E27FC236}">
                  <a16:creationId xmlns:a16="http://schemas.microsoft.com/office/drawing/2014/main" id="{D205F488-8BE2-4AB9-A0F9-55565DC9FE9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32" name="Gruppieren 731">
            <a:extLst>
              <a:ext uri="{FF2B5EF4-FFF2-40B4-BE49-F238E27FC236}">
                <a16:creationId xmlns:a16="http://schemas.microsoft.com/office/drawing/2014/main" id="{585FA6A7-7406-42C7-9F8E-FDD979970E90}"/>
              </a:ext>
            </a:extLst>
          </p:cNvPr>
          <p:cNvGrpSpPr/>
          <p:nvPr/>
        </p:nvGrpSpPr>
        <p:grpSpPr>
          <a:xfrm rot="13478302">
            <a:off x="9089917" y="5370221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33" name="Ellipse 732">
              <a:extLst>
                <a:ext uri="{FF2B5EF4-FFF2-40B4-BE49-F238E27FC236}">
                  <a16:creationId xmlns:a16="http://schemas.microsoft.com/office/drawing/2014/main" id="{86076023-236C-4464-948B-8F28802D962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34" name="Freihandform: Form 733">
              <a:extLst>
                <a:ext uri="{FF2B5EF4-FFF2-40B4-BE49-F238E27FC236}">
                  <a16:creationId xmlns:a16="http://schemas.microsoft.com/office/drawing/2014/main" id="{0EB7FD04-BF0D-419A-8D11-37AB15F5D6F5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38" name="Gruppieren 737">
            <a:extLst>
              <a:ext uri="{FF2B5EF4-FFF2-40B4-BE49-F238E27FC236}">
                <a16:creationId xmlns:a16="http://schemas.microsoft.com/office/drawing/2014/main" id="{B9BDE827-6313-49D5-88B0-B17423C36417}"/>
              </a:ext>
            </a:extLst>
          </p:cNvPr>
          <p:cNvGrpSpPr/>
          <p:nvPr/>
        </p:nvGrpSpPr>
        <p:grpSpPr>
          <a:xfrm rot="4316089">
            <a:off x="8126034" y="5715730"/>
            <a:ext cx="269826" cy="269826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739" name="Ellipse 738">
              <a:extLst>
                <a:ext uri="{FF2B5EF4-FFF2-40B4-BE49-F238E27FC236}">
                  <a16:creationId xmlns:a16="http://schemas.microsoft.com/office/drawing/2014/main" id="{E1CD661E-5E65-4377-B5D9-E0FFB27A1593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40" name="Freihandform: Form 739">
              <a:extLst>
                <a:ext uri="{FF2B5EF4-FFF2-40B4-BE49-F238E27FC236}">
                  <a16:creationId xmlns:a16="http://schemas.microsoft.com/office/drawing/2014/main" id="{06180B42-88E5-49B6-879E-2E7F47A785FA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08" name="Gruppieren 407">
            <a:extLst>
              <a:ext uri="{FF2B5EF4-FFF2-40B4-BE49-F238E27FC236}">
                <a16:creationId xmlns:a16="http://schemas.microsoft.com/office/drawing/2014/main" id="{096D8E6D-EF61-429F-B672-0DC22A6F16C4}"/>
              </a:ext>
            </a:extLst>
          </p:cNvPr>
          <p:cNvGrpSpPr/>
          <p:nvPr/>
        </p:nvGrpSpPr>
        <p:grpSpPr>
          <a:xfrm rot="4316089">
            <a:off x="7974249" y="5690231"/>
            <a:ext cx="269826" cy="269826"/>
            <a:chOff x="1207699" y="-401128"/>
            <a:chExt cx="7660256" cy="7660256"/>
          </a:xfrm>
          <a:solidFill>
            <a:schemeClr val="bg1">
              <a:lumMod val="95000"/>
            </a:schemeClr>
          </a:solidFill>
        </p:grpSpPr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F249DC05-9F8F-4C3E-BF5B-F53214A5D149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0" name="Freihandform: Form 409">
              <a:extLst>
                <a:ext uri="{FF2B5EF4-FFF2-40B4-BE49-F238E27FC236}">
                  <a16:creationId xmlns:a16="http://schemas.microsoft.com/office/drawing/2014/main" id="{1135DB27-5011-4AC4-B50D-D724FEAAC7DF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42" name="Gruppieren 741">
            <a:extLst>
              <a:ext uri="{FF2B5EF4-FFF2-40B4-BE49-F238E27FC236}">
                <a16:creationId xmlns:a16="http://schemas.microsoft.com/office/drawing/2014/main" id="{964407A7-C1E0-45E1-9C2C-EBDD4EFC10D9}"/>
              </a:ext>
            </a:extLst>
          </p:cNvPr>
          <p:cNvGrpSpPr/>
          <p:nvPr/>
        </p:nvGrpSpPr>
        <p:grpSpPr>
          <a:xfrm>
            <a:off x="4162867" y="5738656"/>
            <a:ext cx="443490" cy="44349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43" name="Ellipse 742">
              <a:extLst>
                <a:ext uri="{FF2B5EF4-FFF2-40B4-BE49-F238E27FC236}">
                  <a16:creationId xmlns:a16="http://schemas.microsoft.com/office/drawing/2014/main" id="{FC172027-8251-43A0-A0BE-CFF007E623A7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44" name="Freihandform: Form 743">
              <a:extLst>
                <a:ext uri="{FF2B5EF4-FFF2-40B4-BE49-F238E27FC236}">
                  <a16:creationId xmlns:a16="http://schemas.microsoft.com/office/drawing/2014/main" id="{3B96DA26-D9B5-4A30-8300-BB32724438D6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45" name="Gruppieren 744">
            <a:extLst>
              <a:ext uri="{FF2B5EF4-FFF2-40B4-BE49-F238E27FC236}">
                <a16:creationId xmlns:a16="http://schemas.microsoft.com/office/drawing/2014/main" id="{5828EDC4-07A5-45B6-B9C3-992207472D3C}"/>
              </a:ext>
            </a:extLst>
          </p:cNvPr>
          <p:cNvGrpSpPr/>
          <p:nvPr/>
        </p:nvGrpSpPr>
        <p:grpSpPr>
          <a:xfrm rot="14186678">
            <a:off x="3152173" y="4969108"/>
            <a:ext cx="704850" cy="704850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746" name="Ellipse 745">
              <a:extLst>
                <a:ext uri="{FF2B5EF4-FFF2-40B4-BE49-F238E27FC236}">
                  <a16:creationId xmlns:a16="http://schemas.microsoft.com/office/drawing/2014/main" id="{F9584038-5E59-4172-9A0E-ECE5A9B5630C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47" name="Freihandform: Form 746">
              <a:extLst>
                <a:ext uri="{FF2B5EF4-FFF2-40B4-BE49-F238E27FC236}">
                  <a16:creationId xmlns:a16="http://schemas.microsoft.com/office/drawing/2014/main" id="{CEE8287B-22C7-4256-A99C-E9CA3A13B3CA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48" name="Gruppieren 747">
            <a:extLst>
              <a:ext uri="{FF2B5EF4-FFF2-40B4-BE49-F238E27FC236}">
                <a16:creationId xmlns:a16="http://schemas.microsoft.com/office/drawing/2014/main" id="{B60D271B-CD35-4D15-9E3B-A63BC3304169}"/>
              </a:ext>
            </a:extLst>
          </p:cNvPr>
          <p:cNvGrpSpPr/>
          <p:nvPr/>
        </p:nvGrpSpPr>
        <p:grpSpPr>
          <a:xfrm rot="14186678">
            <a:off x="3556133" y="4871006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49" name="Ellipse 748">
              <a:extLst>
                <a:ext uri="{FF2B5EF4-FFF2-40B4-BE49-F238E27FC236}">
                  <a16:creationId xmlns:a16="http://schemas.microsoft.com/office/drawing/2014/main" id="{D3425A31-8D44-4850-B2F1-F0A1A1751C06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50" name="Freihandform: Form 749">
              <a:extLst>
                <a:ext uri="{FF2B5EF4-FFF2-40B4-BE49-F238E27FC236}">
                  <a16:creationId xmlns:a16="http://schemas.microsoft.com/office/drawing/2014/main" id="{3C802FAC-071C-4723-922C-F18A0C63AF83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54" name="Gruppieren 753">
            <a:extLst>
              <a:ext uri="{FF2B5EF4-FFF2-40B4-BE49-F238E27FC236}">
                <a16:creationId xmlns:a16="http://schemas.microsoft.com/office/drawing/2014/main" id="{2AFF0E18-8D8A-422B-90E6-51C5092F1B16}"/>
              </a:ext>
            </a:extLst>
          </p:cNvPr>
          <p:cNvGrpSpPr/>
          <p:nvPr/>
        </p:nvGrpSpPr>
        <p:grpSpPr>
          <a:xfrm rot="12402407">
            <a:off x="3032801" y="3052186"/>
            <a:ext cx="499436" cy="499436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55" name="Ellipse 754">
              <a:extLst>
                <a:ext uri="{FF2B5EF4-FFF2-40B4-BE49-F238E27FC236}">
                  <a16:creationId xmlns:a16="http://schemas.microsoft.com/office/drawing/2014/main" id="{5340B550-5C5B-4A6C-93DE-29D7D77546F1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56" name="Freihandform: Form 755">
              <a:extLst>
                <a:ext uri="{FF2B5EF4-FFF2-40B4-BE49-F238E27FC236}">
                  <a16:creationId xmlns:a16="http://schemas.microsoft.com/office/drawing/2014/main" id="{CFE319DD-57BC-43E9-87A4-B855D368F35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57" name="Gruppieren 756">
            <a:extLst>
              <a:ext uri="{FF2B5EF4-FFF2-40B4-BE49-F238E27FC236}">
                <a16:creationId xmlns:a16="http://schemas.microsoft.com/office/drawing/2014/main" id="{691ADE83-9525-42B1-B2B4-B8913183EF20}"/>
              </a:ext>
            </a:extLst>
          </p:cNvPr>
          <p:cNvGrpSpPr/>
          <p:nvPr/>
        </p:nvGrpSpPr>
        <p:grpSpPr>
          <a:xfrm>
            <a:off x="3096725" y="-446157"/>
            <a:ext cx="704850" cy="704850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58" name="Ellipse 757">
              <a:extLst>
                <a:ext uri="{FF2B5EF4-FFF2-40B4-BE49-F238E27FC236}">
                  <a16:creationId xmlns:a16="http://schemas.microsoft.com/office/drawing/2014/main" id="{45905530-3ECB-4834-9ECE-64B950390331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59" name="Freihandform: Form 758">
              <a:extLst>
                <a:ext uri="{FF2B5EF4-FFF2-40B4-BE49-F238E27FC236}">
                  <a16:creationId xmlns:a16="http://schemas.microsoft.com/office/drawing/2014/main" id="{8B575C11-2722-4B50-8CB1-692E2329596D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80" name="Gruppieren 779">
            <a:extLst>
              <a:ext uri="{FF2B5EF4-FFF2-40B4-BE49-F238E27FC236}">
                <a16:creationId xmlns:a16="http://schemas.microsoft.com/office/drawing/2014/main" id="{1669914E-0B9B-4DBA-B076-309909D32EEC}"/>
              </a:ext>
            </a:extLst>
          </p:cNvPr>
          <p:cNvGrpSpPr/>
          <p:nvPr/>
        </p:nvGrpSpPr>
        <p:grpSpPr>
          <a:xfrm rot="12402407">
            <a:off x="3042575" y="466810"/>
            <a:ext cx="443490" cy="443490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781" name="Ellipse 780">
              <a:extLst>
                <a:ext uri="{FF2B5EF4-FFF2-40B4-BE49-F238E27FC236}">
                  <a16:creationId xmlns:a16="http://schemas.microsoft.com/office/drawing/2014/main" id="{5E8FE568-BA70-4D1F-A4E2-11F973EEBC3F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2" name="Freihandform: Form 781">
              <a:extLst>
                <a:ext uri="{FF2B5EF4-FFF2-40B4-BE49-F238E27FC236}">
                  <a16:creationId xmlns:a16="http://schemas.microsoft.com/office/drawing/2014/main" id="{A965DFA8-5C0C-42F4-936B-D07D4DBE990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05" name="Gruppieren 304">
            <a:extLst>
              <a:ext uri="{FF2B5EF4-FFF2-40B4-BE49-F238E27FC236}">
                <a16:creationId xmlns:a16="http://schemas.microsoft.com/office/drawing/2014/main" id="{D4D91680-EA73-4894-B30E-73D05F912B2F}"/>
              </a:ext>
            </a:extLst>
          </p:cNvPr>
          <p:cNvGrpSpPr/>
          <p:nvPr/>
        </p:nvGrpSpPr>
        <p:grpSpPr>
          <a:xfrm rot="4316089">
            <a:off x="3498678" y="4700176"/>
            <a:ext cx="443490" cy="443490"/>
            <a:chOff x="1207699" y="-401128"/>
            <a:chExt cx="7660256" cy="7660256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5A195EA5-7083-42C2-93E7-124046572E87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7" name="Freihandform: Form 306">
              <a:extLst>
                <a:ext uri="{FF2B5EF4-FFF2-40B4-BE49-F238E27FC236}">
                  <a16:creationId xmlns:a16="http://schemas.microsoft.com/office/drawing/2014/main" id="{DEAB0698-00CF-4C51-B96C-8E301305B6A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790" name="Ellipse 789">
            <a:extLst>
              <a:ext uri="{FF2B5EF4-FFF2-40B4-BE49-F238E27FC236}">
                <a16:creationId xmlns:a16="http://schemas.microsoft.com/office/drawing/2014/main" id="{D724A8B6-8955-44EF-9B20-CF7B8CC3C379}"/>
              </a:ext>
            </a:extLst>
          </p:cNvPr>
          <p:cNvSpPr/>
          <p:nvPr/>
        </p:nvSpPr>
        <p:spPr>
          <a:xfrm rot="4316089">
            <a:off x="4820520" y="5715211"/>
            <a:ext cx="269826" cy="269826"/>
          </a:xfrm>
          <a:prstGeom prst="ellipse">
            <a:avLst/>
          </a:prstGeom>
          <a:solidFill>
            <a:schemeClr val="bg2"/>
          </a:solidFill>
          <a:ln>
            <a:solidFill>
              <a:schemeClr val="tx1">
                <a:alpha val="3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1" name="Freihandform: Form 790">
            <a:extLst>
              <a:ext uri="{FF2B5EF4-FFF2-40B4-BE49-F238E27FC236}">
                <a16:creationId xmlns:a16="http://schemas.microsoft.com/office/drawing/2014/main" id="{D66E5DAE-523E-42F5-8DF9-E6A3BB4840B1}"/>
              </a:ext>
            </a:extLst>
          </p:cNvPr>
          <p:cNvSpPr/>
          <p:nvPr/>
        </p:nvSpPr>
        <p:spPr>
          <a:xfrm rot="4316089">
            <a:off x="4838661" y="5728654"/>
            <a:ext cx="229109" cy="230324"/>
          </a:xfrm>
          <a:custGeom>
            <a:avLst/>
            <a:gdLst>
              <a:gd name="connsiteX0" fmla="*/ 3502324 w 6504317"/>
              <a:gd name="connsiteY0" fmla="*/ 3131389 h 6538823"/>
              <a:gd name="connsiteX1" fmla="*/ 3752490 w 6504317"/>
              <a:gd name="connsiteY1" fmla="*/ 3260785 h 6538823"/>
              <a:gd name="connsiteX2" fmla="*/ 3899139 w 6504317"/>
              <a:gd name="connsiteY2" fmla="*/ 3122762 h 6538823"/>
              <a:gd name="connsiteX3" fmla="*/ 3899139 w 6504317"/>
              <a:gd name="connsiteY3" fmla="*/ 2855343 h 6538823"/>
              <a:gd name="connsiteX4" fmla="*/ 3761117 w 6504317"/>
              <a:gd name="connsiteY4" fmla="*/ 2725947 h 6538823"/>
              <a:gd name="connsiteX5" fmla="*/ 3502324 w 6504317"/>
              <a:gd name="connsiteY5" fmla="*/ 2691441 h 6538823"/>
              <a:gd name="connsiteX6" fmla="*/ 3260785 w 6504317"/>
              <a:gd name="connsiteY6" fmla="*/ 2838090 h 6538823"/>
              <a:gd name="connsiteX7" fmla="*/ 3174521 w 6504317"/>
              <a:gd name="connsiteY7" fmla="*/ 3148641 h 6538823"/>
              <a:gd name="connsiteX8" fmla="*/ 3243532 w 6504317"/>
              <a:gd name="connsiteY8" fmla="*/ 3493698 h 6538823"/>
              <a:gd name="connsiteX9" fmla="*/ 3562709 w 6504317"/>
              <a:gd name="connsiteY9" fmla="*/ 3717985 h 6538823"/>
              <a:gd name="connsiteX10" fmla="*/ 4140679 w 6504317"/>
              <a:gd name="connsiteY10" fmla="*/ 3717985 h 6538823"/>
              <a:gd name="connsiteX11" fmla="*/ 4520241 w 6504317"/>
              <a:gd name="connsiteY11" fmla="*/ 3295290 h 6538823"/>
              <a:gd name="connsiteX12" fmla="*/ 4580626 w 6504317"/>
              <a:gd name="connsiteY12" fmla="*/ 2674189 h 6538823"/>
              <a:gd name="connsiteX13" fmla="*/ 4313207 w 6504317"/>
              <a:gd name="connsiteY13" fmla="*/ 1940943 h 6538823"/>
              <a:gd name="connsiteX14" fmla="*/ 3588588 w 6504317"/>
              <a:gd name="connsiteY14" fmla="*/ 1785668 h 6538823"/>
              <a:gd name="connsiteX15" fmla="*/ 2518913 w 6504317"/>
              <a:gd name="connsiteY15" fmla="*/ 2251494 h 6538823"/>
              <a:gd name="connsiteX16" fmla="*/ 2182483 w 6504317"/>
              <a:gd name="connsiteY16" fmla="*/ 3174521 h 6538823"/>
              <a:gd name="connsiteX17" fmla="*/ 2251494 w 6504317"/>
              <a:gd name="connsiteY17" fmla="*/ 4270075 h 6538823"/>
              <a:gd name="connsiteX18" fmla="*/ 3278038 w 6504317"/>
              <a:gd name="connsiteY18" fmla="*/ 4917056 h 6538823"/>
              <a:gd name="connsiteX19" fmla="*/ 4477109 w 6504317"/>
              <a:gd name="connsiteY19" fmla="*/ 5098211 h 6538823"/>
              <a:gd name="connsiteX20" fmla="*/ 5702060 w 6504317"/>
              <a:gd name="connsiteY20" fmla="*/ 4761781 h 6538823"/>
              <a:gd name="connsiteX21" fmla="*/ 6461185 w 6504317"/>
              <a:gd name="connsiteY21" fmla="*/ 3407434 h 6538823"/>
              <a:gd name="connsiteX22" fmla="*/ 6504317 w 6504317"/>
              <a:gd name="connsiteY22" fmla="*/ 1388853 h 6538823"/>
              <a:gd name="connsiteX23" fmla="*/ 5115464 w 6504317"/>
              <a:gd name="connsiteY23" fmla="*/ 163902 h 6538823"/>
              <a:gd name="connsiteX24" fmla="*/ 2406770 w 6504317"/>
              <a:gd name="connsiteY24" fmla="*/ 0 h 6538823"/>
              <a:gd name="connsiteX25" fmla="*/ 457200 w 6504317"/>
              <a:gd name="connsiteY25" fmla="*/ 1621766 h 6538823"/>
              <a:gd name="connsiteX26" fmla="*/ 0 w 6504317"/>
              <a:gd name="connsiteY26" fmla="*/ 4339087 h 6538823"/>
              <a:gd name="connsiteX27" fmla="*/ 1820173 w 6504317"/>
              <a:gd name="connsiteY27" fmla="*/ 6538823 h 6538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504317" h="6538823">
                <a:moveTo>
                  <a:pt x="3502324" y="3131389"/>
                </a:moveTo>
                <a:lnTo>
                  <a:pt x="3752490" y="3260785"/>
                </a:lnTo>
                <a:lnTo>
                  <a:pt x="3899139" y="3122762"/>
                </a:lnTo>
                <a:lnTo>
                  <a:pt x="3899139" y="2855343"/>
                </a:lnTo>
                <a:lnTo>
                  <a:pt x="3761117" y="2725947"/>
                </a:lnTo>
                <a:lnTo>
                  <a:pt x="3502324" y="2691441"/>
                </a:lnTo>
                <a:lnTo>
                  <a:pt x="3260785" y="2838090"/>
                </a:lnTo>
                <a:lnTo>
                  <a:pt x="3174521" y="3148641"/>
                </a:lnTo>
                <a:lnTo>
                  <a:pt x="3243532" y="3493698"/>
                </a:lnTo>
                <a:lnTo>
                  <a:pt x="3562709" y="3717985"/>
                </a:lnTo>
                <a:lnTo>
                  <a:pt x="4140679" y="3717985"/>
                </a:lnTo>
                <a:lnTo>
                  <a:pt x="4520241" y="3295290"/>
                </a:lnTo>
                <a:lnTo>
                  <a:pt x="4580626" y="2674189"/>
                </a:lnTo>
                <a:lnTo>
                  <a:pt x="4313207" y="1940943"/>
                </a:lnTo>
                <a:lnTo>
                  <a:pt x="3588588" y="1785668"/>
                </a:lnTo>
                <a:lnTo>
                  <a:pt x="2518913" y="2251494"/>
                </a:lnTo>
                <a:lnTo>
                  <a:pt x="2182483" y="3174521"/>
                </a:lnTo>
                <a:lnTo>
                  <a:pt x="2251494" y="4270075"/>
                </a:lnTo>
                <a:lnTo>
                  <a:pt x="3278038" y="4917056"/>
                </a:lnTo>
                <a:lnTo>
                  <a:pt x="4477109" y="5098211"/>
                </a:lnTo>
                <a:lnTo>
                  <a:pt x="5702060" y="4761781"/>
                </a:lnTo>
                <a:lnTo>
                  <a:pt x="6461185" y="3407434"/>
                </a:lnTo>
                <a:lnTo>
                  <a:pt x="6504317" y="1388853"/>
                </a:lnTo>
                <a:lnTo>
                  <a:pt x="5115464" y="163902"/>
                </a:lnTo>
                <a:lnTo>
                  <a:pt x="2406770" y="0"/>
                </a:lnTo>
                <a:lnTo>
                  <a:pt x="457200" y="1621766"/>
                </a:lnTo>
                <a:lnTo>
                  <a:pt x="0" y="4339087"/>
                </a:lnTo>
                <a:lnTo>
                  <a:pt x="1820173" y="6538823"/>
                </a:lnTo>
              </a:path>
            </a:pathLst>
          </a:custGeom>
          <a:noFill/>
          <a:ln>
            <a:solidFill>
              <a:schemeClr val="tx1">
                <a:alpha val="3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51" name="Gruppieren 1050">
            <a:extLst>
              <a:ext uri="{FF2B5EF4-FFF2-40B4-BE49-F238E27FC236}">
                <a16:creationId xmlns:a16="http://schemas.microsoft.com/office/drawing/2014/main" id="{30E022A0-9C35-4814-AE27-CB15FDB7A859}"/>
              </a:ext>
            </a:extLst>
          </p:cNvPr>
          <p:cNvGrpSpPr/>
          <p:nvPr/>
        </p:nvGrpSpPr>
        <p:grpSpPr>
          <a:xfrm>
            <a:off x="5411168" y="5788572"/>
            <a:ext cx="206448" cy="206448"/>
            <a:chOff x="5411168" y="5788572"/>
            <a:chExt cx="206448" cy="20644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792" name="Ellipse 791">
              <a:extLst>
                <a:ext uri="{FF2B5EF4-FFF2-40B4-BE49-F238E27FC236}">
                  <a16:creationId xmlns:a16="http://schemas.microsoft.com/office/drawing/2014/main" id="{66E9575C-6F8B-4EB6-AAA4-62654B5FE7F9}"/>
                </a:ext>
              </a:extLst>
            </p:cNvPr>
            <p:cNvSpPr/>
            <p:nvPr/>
          </p:nvSpPr>
          <p:spPr>
            <a:xfrm rot="12219557">
              <a:off x="5411168" y="5788572"/>
              <a:ext cx="206448" cy="206448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3" name="Freihandform: Form 792">
              <a:extLst>
                <a:ext uri="{FF2B5EF4-FFF2-40B4-BE49-F238E27FC236}">
                  <a16:creationId xmlns:a16="http://schemas.microsoft.com/office/drawing/2014/main" id="{779EEC39-6364-4845-A810-6D47F86C3BCF}"/>
                </a:ext>
              </a:extLst>
            </p:cNvPr>
            <p:cNvSpPr/>
            <p:nvPr/>
          </p:nvSpPr>
          <p:spPr>
            <a:xfrm rot="12219557">
              <a:off x="5431476" y="5805630"/>
              <a:ext cx="175295" cy="176225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052" name="Gruppieren 1051">
            <a:extLst>
              <a:ext uri="{FF2B5EF4-FFF2-40B4-BE49-F238E27FC236}">
                <a16:creationId xmlns:a16="http://schemas.microsoft.com/office/drawing/2014/main" id="{4B07D46A-873F-4D27-934A-EFA070F47BA3}"/>
              </a:ext>
            </a:extLst>
          </p:cNvPr>
          <p:cNvGrpSpPr/>
          <p:nvPr/>
        </p:nvGrpSpPr>
        <p:grpSpPr>
          <a:xfrm>
            <a:off x="7269439" y="5703191"/>
            <a:ext cx="252628" cy="252628"/>
            <a:chOff x="7269439" y="5703191"/>
            <a:chExt cx="252628" cy="25262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795" name="Ellipse 794">
              <a:extLst>
                <a:ext uri="{FF2B5EF4-FFF2-40B4-BE49-F238E27FC236}">
                  <a16:creationId xmlns:a16="http://schemas.microsoft.com/office/drawing/2014/main" id="{5989257A-A41D-4A77-82E5-2CA634DEEF2F}"/>
                </a:ext>
              </a:extLst>
            </p:cNvPr>
            <p:cNvSpPr/>
            <p:nvPr/>
          </p:nvSpPr>
          <p:spPr>
            <a:xfrm>
              <a:off x="7269439" y="5703191"/>
              <a:ext cx="252628" cy="2526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6" name="Freihandform: Form 795">
              <a:extLst>
                <a:ext uri="{FF2B5EF4-FFF2-40B4-BE49-F238E27FC236}">
                  <a16:creationId xmlns:a16="http://schemas.microsoft.com/office/drawing/2014/main" id="{07B4853D-50A1-47EE-8830-299480B3A06C}"/>
                </a:ext>
              </a:extLst>
            </p:cNvPr>
            <p:cNvSpPr/>
            <p:nvPr/>
          </p:nvSpPr>
          <p:spPr>
            <a:xfrm>
              <a:off x="7282241" y="5721825"/>
              <a:ext cx="214506" cy="215644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solidFill>
              <a:schemeClr val="bg1"/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798" name="Ellipse 797">
            <a:extLst>
              <a:ext uri="{FF2B5EF4-FFF2-40B4-BE49-F238E27FC236}">
                <a16:creationId xmlns:a16="http://schemas.microsoft.com/office/drawing/2014/main" id="{B3261F27-8C06-4956-9C93-5D7301441C4A}"/>
              </a:ext>
            </a:extLst>
          </p:cNvPr>
          <p:cNvSpPr/>
          <p:nvPr/>
        </p:nvSpPr>
        <p:spPr>
          <a:xfrm rot="4316089">
            <a:off x="7969534" y="5700519"/>
            <a:ext cx="269826" cy="26982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alpha val="3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9" name="Freihandform: Form 798">
            <a:extLst>
              <a:ext uri="{FF2B5EF4-FFF2-40B4-BE49-F238E27FC236}">
                <a16:creationId xmlns:a16="http://schemas.microsoft.com/office/drawing/2014/main" id="{205501DA-E3B8-401B-B39A-A90ED78D971D}"/>
              </a:ext>
            </a:extLst>
          </p:cNvPr>
          <p:cNvSpPr/>
          <p:nvPr/>
        </p:nvSpPr>
        <p:spPr>
          <a:xfrm rot="4316089">
            <a:off x="7987675" y="5713962"/>
            <a:ext cx="229109" cy="230324"/>
          </a:xfrm>
          <a:custGeom>
            <a:avLst/>
            <a:gdLst>
              <a:gd name="connsiteX0" fmla="*/ 3502324 w 6504317"/>
              <a:gd name="connsiteY0" fmla="*/ 3131389 h 6538823"/>
              <a:gd name="connsiteX1" fmla="*/ 3752490 w 6504317"/>
              <a:gd name="connsiteY1" fmla="*/ 3260785 h 6538823"/>
              <a:gd name="connsiteX2" fmla="*/ 3899139 w 6504317"/>
              <a:gd name="connsiteY2" fmla="*/ 3122762 h 6538823"/>
              <a:gd name="connsiteX3" fmla="*/ 3899139 w 6504317"/>
              <a:gd name="connsiteY3" fmla="*/ 2855343 h 6538823"/>
              <a:gd name="connsiteX4" fmla="*/ 3761117 w 6504317"/>
              <a:gd name="connsiteY4" fmla="*/ 2725947 h 6538823"/>
              <a:gd name="connsiteX5" fmla="*/ 3502324 w 6504317"/>
              <a:gd name="connsiteY5" fmla="*/ 2691441 h 6538823"/>
              <a:gd name="connsiteX6" fmla="*/ 3260785 w 6504317"/>
              <a:gd name="connsiteY6" fmla="*/ 2838090 h 6538823"/>
              <a:gd name="connsiteX7" fmla="*/ 3174521 w 6504317"/>
              <a:gd name="connsiteY7" fmla="*/ 3148641 h 6538823"/>
              <a:gd name="connsiteX8" fmla="*/ 3243532 w 6504317"/>
              <a:gd name="connsiteY8" fmla="*/ 3493698 h 6538823"/>
              <a:gd name="connsiteX9" fmla="*/ 3562709 w 6504317"/>
              <a:gd name="connsiteY9" fmla="*/ 3717985 h 6538823"/>
              <a:gd name="connsiteX10" fmla="*/ 4140679 w 6504317"/>
              <a:gd name="connsiteY10" fmla="*/ 3717985 h 6538823"/>
              <a:gd name="connsiteX11" fmla="*/ 4520241 w 6504317"/>
              <a:gd name="connsiteY11" fmla="*/ 3295290 h 6538823"/>
              <a:gd name="connsiteX12" fmla="*/ 4580626 w 6504317"/>
              <a:gd name="connsiteY12" fmla="*/ 2674189 h 6538823"/>
              <a:gd name="connsiteX13" fmla="*/ 4313207 w 6504317"/>
              <a:gd name="connsiteY13" fmla="*/ 1940943 h 6538823"/>
              <a:gd name="connsiteX14" fmla="*/ 3588588 w 6504317"/>
              <a:gd name="connsiteY14" fmla="*/ 1785668 h 6538823"/>
              <a:gd name="connsiteX15" fmla="*/ 2518913 w 6504317"/>
              <a:gd name="connsiteY15" fmla="*/ 2251494 h 6538823"/>
              <a:gd name="connsiteX16" fmla="*/ 2182483 w 6504317"/>
              <a:gd name="connsiteY16" fmla="*/ 3174521 h 6538823"/>
              <a:gd name="connsiteX17" fmla="*/ 2251494 w 6504317"/>
              <a:gd name="connsiteY17" fmla="*/ 4270075 h 6538823"/>
              <a:gd name="connsiteX18" fmla="*/ 3278038 w 6504317"/>
              <a:gd name="connsiteY18" fmla="*/ 4917056 h 6538823"/>
              <a:gd name="connsiteX19" fmla="*/ 4477109 w 6504317"/>
              <a:gd name="connsiteY19" fmla="*/ 5098211 h 6538823"/>
              <a:gd name="connsiteX20" fmla="*/ 5702060 w 6504317"/>
              <a:gd name="connsiteY20" fmla="*/ 4761781 h 6538823"/>
              <a:gd name="connsiteX21" fmla="*/ 6461185 w 6504317"/>
              <a:gd name="connsiteY21" fmla="*/ 3407434 h 6538823"/>
              <a:gd name="connsiteX22" fmla="*/ 6504317 w 6504317"/>
              <a:gd name="connsiteY22" fmla="*/ 1388853 h 6538823"/>
              <a:gd name="connsiteX23" fmla="*/ 5115464 w 6504317"/>
              <a:gd name="connsiteY23" fmla="*/ 163902 h 6538823"/>
              <a:gd name="connsiteX24" fmla="*/ 2406770 w 6504317"/>
              <a:gd name="connsiteY24" fmla="*/ 0 h 6538823"/>
              <a:gd name="connsiteX25" fmla="*/ 457200 w 6504317"/>
              <a:gd name="connsiteY25" fmla="*/ 1621766 h 6538823"/>
              <a:gd name="connsiteX26" fmla="*/ 0 w 6504317"/>
              <a:gd name="connsiteY26" fmla="*/ 4339087 h 6538823"/>
              <a:gd name="connsiteX27" fmla="*/ 1820173 w 6504317"/>
              <a:gd name="connsiteY27" fmla="*/ 6538823 h 6538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504317" h="6538823">
                <a:moveTo>
                  <a:pt x="3502324" y="3131389"/>
                </a:moveTo>
                <a:lnTo>
                  <a:pt x="3752490" y="3260785"/>
                </a:lnTo>
                <a:lnTo>
                  <a:pt x="3899139" y="3122762"/>
                </a:lnTo>
                <a:lnTo>
                  <a:pt x="3899139" y="2855343"/>
                </a:lnTo>
                <a:lnTo>
                  <a:pt x="3761117" y="2725947"/>
                </a:lnTo>
                <a:lnTo>
                  <a:pt x="3502324" y="2691441"/>
                </a:lnTo>
                <a:lnTo>
                  <a:pt x="3260785" y="2838090"/>
                </a:lnTo>
                <a:lnTo>
                  <a:pt x="3174521" y="3148641"/>
                </a:lnTo>
                <a:lnTo>
                  <a:pt x="3243532" y="3493698"/>
                </a:lnTo>
                <a:lnTo>
                  <a:pt x="3562709" y="3717985"/>
                </a:lnTo>
                <a:lnTo>
                  <a:pt x="4140679" y="3717985"/>
                </a:lnTo>
                <a:lnTo>
                  <a:pt x="4520241" y="3295290"/>
                </a:lnTo>
                <a:lnTo>
                  <a:pt x="4580626" y="2674189"/>
                </a:lnTo>
                <a:lnTo>
                  <a:pt x="4313207" y="1940943"/>
                </a:lnTo>
                <a:lnTo>
                  <a:pt x="3588588" y="1785668"/>
                </a:lnTo>
                <a:lnTo>
                  <a:pt x="2518913" y="2251494"/>
                </a:lnTo>
                <a:lnTo>
                  <a:pt x="2182483" y="3174521"/>
                </a:lnTo>
                <a:lnTo>
                  <a:pt x="2251494" y="4270075"/>
                </a:lnTo>
                <a:lnTo>
                  <a:pt x="3278038" y="4917056"/>
                </a:lnTo>
                <a:lnTo>
                  <a:pt x="4477109" y="5098211"/>
                </a:lnTo>
                <a:lnTo>
                  <a:pt x="5702060" y="4761781"/>
                </a:lnTo>
                <a:lnTo>
                  <a:pt x="6461185" y="3407434"/>
                </a:lnTo>
                <a:lnTo>
                  <a:pt x="6504317" y="1388853"/>
                </a:lnTo>
                <a:lnTo>
                  <a:pt x="5115464" y="163902"/>
                </a:lnTo>
                <a:lnTo>
                  <a:pt x="2406770" y="0"/>
                </a:lnTo>
                <a:lnTo>
                  <a:pt x="457200" y="1621766"/>
                </a:lnTo>
                <a:lnTo>
                  <a:pt x="0" y="4339087"/>
                </a:lnTo>
                <a:lnTo>
                  <a:pt x="1820173" y="6538823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2" name="Ellipse 801">
            <a:extLst>
              <a:ext uri="{FF2B5EF4-FFF2-40B4-BE49-F238E27FC236}">
                <a16:creationId xmlns:a16="http://schemas.microsoft.com/office/drawing/2014/main" id="{DCFC9932-BFF2-497D-99EC-EE89F6178D09}"/>
              </a:ext>
            </a:extLst>
          </p:cNvPr>
          <p:cNvSpPr/>
          <p:nvPr/>
        </p:nvSpPr>
        <p:spPr>
          <a:xfrm rot="18933808">
            <a:off x="8981858" y="5793389"/>
            <a:ext cx="269826" cy="269826"/>
          </a:xfrm>
          <a:prstGeom prst="ellipse">
            <a:avLst/>
          </a:prstGeom>
          <a:solidFill>
            <a:schemeClr val="bg2"/>
          </a:solidFill>
          <a:ln>
            <a:solidFill>
              <a:schemeClr val="tx1">
                <a:alpha val="3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3" name="Freihandform: Form 802">
            <a:extLst>
              <a:ext uri="{FF2B5EF4-FFF2-40B4-BE49-F238E27FC236}">
                <a16:creationId xmlns:a16="http://schemas.microsoft.com/office/drawing/2014/main" id="{E81A29C0-39E4-4801-A592-72C4248A8FD4}"/>
              </a:ext>
            </a:extLst>
          </p:cNvPr>
          <p:cNvSpPr/>
          <p:nvPr/>
        </p:nvSpPr>
        <p:spPr>
          <a:xfrm rot="18933808">
            <a:off x="8997550" y="5817928"/>
            <a:ext cx="229109" cy="230324"/>
          </a:xfrm>
          <a:custGeom>
            <a:avLst/>
            <a:gdLst>
              <a:gd name="connsiteX0" fmla="*/ 3502324 w 6504317"/>
              <a:gd name="connsiteY0" fmla="*/ 3131389 h 6538823"/>
              <a:gd name="connsiteX1" fmla="*/ 3752490 w 6504317"/>
              <a:gd name="connsiteY1" fmla="*/ 3260785 h 6538823"/>
              <a:gd name="connsiteX2" fmla="*/ 3899139 w 6504317"/>
              <a:gd name="connsiteY2" fmla="*/ 3122762 h 6538823"/>
              <a:gd name="connsiteX3" fmla="*/ 3899139 w 6504317"/>
              <a:gd name="connsiteY3" fmla="*/ 2855343 h 6538823"/>
              <a:gd name="connsiteX4" fmla="*/ 3761117 w 6504317"/>
              <a:gd name="connsiteY4" fmla="*/ 2725947 h 6538823"/>
              <a:gd name="connsiteX5" fmla="*/ 3502324 w 6504317"/>
              <a:gd name="connsiteY5" fmla="*/ 2691441 h 6538823"/>
              <a:gd name="connsiteX6" fmla="*/ 3260785 w 6504317"/>
              <a:gd name="connsiteY6" fmla="*/ 2838090 h 6538823"/>
              <a:gd name="connsiteX7" fmla="*/ 3174521 w 6504317"/>
              <a:gd name="connsiteY7" fmla="*/ 3148641 h 6538823"/>
              <a:gd name="connsiteX8" fmla="*/ 3243532 w 6504317"/>
              <a:gd name="connsiteY8" fmla="*/ 3493698 h 6538823"/>
              <a:gd name="connsiteX9" fmla="*/ 3562709 w 6504317"/>
              <a:gd name="connsiteY9" fmla="*/ 3717985 h 6538823"/>
              <a:gd name="connsiteX10" fmla="*/ 4140679 w 6504317"/>
              <a:gd name="connsiteY10" fmla="*/ 3717985 h 6538823"/>
              <a:gd name="connsiteX11" fmla="*/ 4520241 w 6504317"/>
              <a:gd name="connsiteY11" fmla="*/ 3295290 h 6538823"/>
              <a:gd name="connsiteX12" fmla="*/ 4580626 w 6504317"/>
              <a:gd name="connsiteY12" fmla="*/ 2674189 h 6538823"/>
              <a:gd name="connsiteX13" fmla="*/ 4313207 w 6504317"/>
              <a:gd name="connsiteY13" fmla="*/ 1940943 h 6538823"/>
              <a:gd name="connsiteX14" fmla="*/ 3588588 w 6504317"/>
              <a:gd name="connsiteY14" fmla="*/ 1785668 h 6538823"/>
              <a:gd name="connsiteX15" fmla="*/ 2518913 w 6504317"/>
              <a:gd name="connsiteY15" fmla="*/ 2251494 h 6538823"/>
              <a:gd name="connsiteX16" fmla="*/ 2182483 w 6504317"/>
              <a:gd name="connsiteY16" fmla="*/ 3174521 h 6538823"/>
              <a:gd name="connsiteX17" fmla="*/ 2251494 w 6504317"/>
              <a:gd name="connsiteY17" fmla="*/ 4270075 h 6538823"/>
              <a:gd name="connsiteX18" fmla="*/ 3278038 w 6504317"/>
              <a:gd name="connsiteY18" fmla="*/ 4917056 h 6538823"/>
              <a:gd name="connsiteX19" fmla="*/ 4477109 w 6504317"/>
              <a:gd name="connsiteY19" fmla="*/ 5098211 h 6538823"/>
              <a:gd name="connsiteX20" fmla="*/ 5702060 w 6504317"/>
              <a:gd name="connsiteY20" fmla="*/ 4761781 h 6538823"/>
              <a:gd name="connsiteX21" fmla="*/ 6461185 w 6504317"/>
              <a:gd name="connsiteY21" fmla="*/ 3407434 h 6538823"/>
              <a:gd name="connsiteX22" fmla="*/ 6504317 w 6504317"/>
              <a:gd name="connsiteY22" fmla="*/ 1388853 h 6538823"/>
              <a:gd name="connsiteX23" fmla="*/ 5115464 w 6504317"/>
              <a:gd name="connsiteY23" fmla="*/ 163902 h 6538823"/>
              <a:gd name="connsiteX24" fmla="*/ 2406770 w 6504317"/>
              <a:gd name="connsiteY24" fmla="*/ 0 h 6538823"/>
              <a:gd name="connsiteX25" fmla="*/ 457200 w 6504317"/>
              <a:gd name="connsiteY25" fmla="*/ 1621766 h 6538823"/>
              <a:gd name="connsiteX26" fmla="*/ 0 w 6504317"/>
              <a:gd name="connsiteY26" fmla="*/ 4339087 h 6538823"/>
              <a:gd name="connsiteX27" fmla="*/ 1820173 w 6504317"/>
              <a:gd name="connsiteY27" fmla="*/ 6538823 h 6538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504317" h="6538823">
                <a:moveTo>
                  <a:pt x="3502324" y="3131389"/>
                </a:moveTo>
                <a:lnTo>
                  <a:pt x="3752490" y="3260785"/>
                </a:lnTo>
                <a:lnTo>
                  <a:pt x="3899139" y="3122762"/>
                </a:lnTo>
                <a:lnTo>
                  <a:pt x="3899139" y="2855343"/>
                </a:lnTo>
                <a:lnTo>
                  <a:pt x="3761117" y="2725947"/>
                </a:lnTo>
                <a:lnTo>
                  <a:pt x="3502324" y="2691441"/>
                </a:lnTo>
                <a:lnTo>
                  <a:pt x="3260785" y="2838090"/>
                </a:lnTo>
                <a:lnTo>
                  <a:pt x="3174521" y="3148641"/>
                </a:lnTo>
                <a:lnTo>
                  <a:pt x="3243532" y="3493698"/>
                </a:lnTo>
                <a:lnTo>
                  <a:pt x="3562709" y="3717985"/>
                </a:lnTo>
                <a:lnTo>
                  <a:pt x="4140679" y="3717985"/>
                </a:lnTo>
                <a:lnTo>
                  <a:pt x="4520241" y="3295290"/>
                </a:lnTo>
                <a:lnTo>
                  <a:pt x="4580626" y="2674189"/>
                </a:lnTo>
                <a:lnTo>
                  <a:pt x="4313207" y="1940943"/>
                </a:lnTo>
                <a:lnTo>
                  <a:pt x="3588588" y="1785668"/>
                </a:lnTo>
                <a:lnTo>
                  <a:pt x="2518913" y="2251494"/>
                </a:lnTo>
                <a:lnTo>
                  <a:pt x="2182483" y="3174521"/>
                </a:lnTo>
                <a:lnTo>
                  <a:pt x="2251494" y="4270075"/>
                </a:lnTo>
                <a:lnTo>
                  <a:pt x="3278038" y="4917056"/>
                </a:lnTo>
                <a:lnTo>
                  <a:pt x="4477109" y="5098211"/>
                </a:lnTo>
                <a:lnTo>
                  <a:pt x="5702060" y="4761781"/>
                </a:lnTo>
                <a:lnTo>
                  <a:pt x="6461185" y="3407434"/>
                </a:lnTo>
                <a:lnTo>
                  <a:pt x="6504317" y="1388853"/>
                </a:lnTo>
                <a:lnTo>
                  <a:pt x="5115464" y="163902"/>
                </a:lnTo>
                <a:lnTo>
                  <a:pt x="2406770" y="0"/>
                </a:lnTo>
                <a:lnTo>
                  <a:pt x="457200" y="1621766"/>
                </a:lnTo>
                <a:lnTo>
                  <a:pt x="0" y="4339087"/>
                </a:lnTo>
                <a:lnTo>
                  <a:pt x="1820173" y="6538823"/>
                </a:lnTo>
              </a:path>
            </a:pathLst>
          </a:cu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0" name="Ellipse 799">
            <a:extLst>
              <a:ext uri="{FF2B5EF4-FFF2-40B4-BE49-F238E27FC236}">
                <a16:creationId xmlns:a16="http://schemas.microsoft.com/office/drawing/2014/main" id="{052B946E-0220-4F4A-8943-BF90E6836C03}"/>
              </a:ext>
            </a:extLst>
          </p:cNvPr>
          <p:cNvSpPr/>
          <p:nvPr/>
        </p:nvSpPr>
        <p:spPr>
          <a:xfrm rot="18933808">
            <a:off x="8753201" y="5797348"/>
            <a:ext cx="269826" cy="269826"/>
          </a:xfrm>
          <a:prstGeom prst="ellipse">
            <a:avLst/>
          </a:prstGeom>
          <a:solidFill>
            <a:schemeClr val="bg2"/>
          </a:solidFill>
          <a:ln>
            <a:solidFill>
              <a:schemeClr val="tx1">
                <a:alpha val="3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1" name="Freihandform: Form 800">
            <a:extLst>
              <a:ext uri="{FF2B5EF4-FFF2-40B4-BE49-F238E27FC236}">
                <a16:creationId xmlns:a16="http://schemas.microsoft.com/office/drawing/2014/main" id="{DCAA728D-3CE0-4E05-AD2F-62C3961A93B9}"/>
              </a:ext>
            </a:extLst>
          </p:cNvPr>
          <p:cNvSpPr/>
          <p:nvPr/>
        </p:nvSpPr>
        <p:spPr>
          <a:xfrm rot="18933808">
            <a:off x="8768893" y="5821887"/>
            <a:ext cx="229109" cy="230324"/>
          </a:xfrm>
          <a:custGeom>
            <a:avLst/>
            <a:gdLst>
              <a:gd name="connsiteX0" fmla="*/ 3502324 w 6504317"/>
              <a:gd name="connsiteY0" fmla="*/ 3131389 h 6538823"/>
              <a:gd name="connsiteX1" fmla="*/ 3752490 w 6504317"/>
              <a:gd name="connsiteY1" fmla="*/ 3260785 h 6538823"/>
              <a:gd name="connsiteX2" fmla="*/ 3899139 w 6504317"/>
              <a:gd name="connsiteY2" fmla="*/ 3122762 h 6538823"/>
              <a:gd name="connsiteX3" fmla="*/ 3899139 w 6504317"/>
              <a:gd name="connsiteY3" fmla="*/ 2855343 h 6538823"/>
              <a:gd name="connsiteX4" fmla="*/ 3761117 w 6504317"/>
              <a:gd name="connsiteY4" fmla="*/ 2725947 h 6538823"/>
              <a:gd name="connsiteX5" fmla="*/ 3502324 w 6504317"/>
              <a:gd name="connsiteY5" fmla="*/ 2691441 h 6538823"/>
              <a:gd name="connsiteX6" fmla="*/ 3260785 w 6504317"/>
              <a:gd name="connsiteY6" fmla="*/ 2838090 h 6538823"/>
              <a:gd name="connsiteX7" fmla="*/ 3174521 w 6504317"/>
              <a:gd name="connsiteY7" fmla="*/ 3148641 h 6538823"/>
              <a:gd name="connsiteX8" fmla="*/ 3243532 w 6504317"/>
              <a:gd name="connsiteY8" fmla="*/ 3493698 h 6538823"/>
              <a:gd name="connsiteX9" fmla="*/ 3562709 w 6504317"/>
              <a:gd name="connsiteY9" fmla="*/ 3717985 h 6538823"/>
              <a:gd name="connsiteX10" fmla="*/ 4140679 w 6504317"/>
              <a:gd name="connsiteY10" fmla="*/ 3717985 h 6538823"/>
              <a:gd name="connsiteX11" fmla="*/ 4520241 w 6504317"/>
              <a:gd name="connsiteY11" fmla="*/ 3295290 h 6538823"/>
              <a:gd name="connsiteX12" fmla="*/ 4580626 w 6504317"/>
              <a:gd name="connsiteY12" fmla="*/ 2674189 h 6538823"/>
              <a:gd name="connsiteX13" fmla="*/ 4313207 w 6504317"/>
              <a:gd name="connsiteY13" fmla="*/ 1940943 h 6538823"/>
              <a:gd name="connsiteX14" fmla="*/ 3588588 w 6504317"/>
              <a:gd name="connsiteY14" fmla="*/ 1785668 h 6538823"/>
              <a:gd name="connsiteX15" fmla="*/ 2518913 w 6504317"/>
              <a:gd name="connsiteY15" fmla="*/ 2251494 h 6538823"/>
              <a:gd name="connsiteX16" fmla="*/ 2182483 w 6504317"/>
              <a:gd name="connsiteY16" fmla="*/ 3174521 h 6538823"/>
              <a:gd name="connsiteX17" fmla="*/ 2251494 w 6504317"/>
              <a:gd name="connsiteY17" fmla="*/ 4270075 h 6538823"/>
              <a:gd name="connsiteX18" fmla="*/ 3278038 w 6504317"/>
              <a:gd name="connsiteY18" fmla="*/ 4917056 h 6538823"/>
              <a:gd name="connsiteX19" fmla="*/ 4477109 w 6504317"/>
              <a:gd name="connsiteY19" fmla="*/ 5098211 h 6538823"/>
              <a:gd name="connsiteX20" fmla="*/ 5702060 w 6504317"/>
              <a:gd name="connsiteY20" fmla="*/ 4761781 h 6538823"/>
              <a:gd name="connsiteX21" fmla="*/ 6461185 w 6504317"/>
              <a:gd name="connsiteY21" fmla="*/ 3407434 h 6538823"/>
              <a:gd name="connsiteX22" fmla="*/ 6504317 w 6504317"/>
              <a:gd name="connsiteY22" fmla="*/ 1388853 h 6538823"/>
              <a:gd name="connsiteX23" fmla="*/ 5115464 w 6504317"/>
              <a:gd name="connsiteY23" fmla="*/ 163902 h 6538823"/>
              <a:gd name="connsiteX24" fmla="*/ 2406770 w 6504317"/>
              <a:gd name="connsiteY24" fmla="*/ 0 h 6538823"/>
              <a:gd name="connsiteX25" fmla="*/ 457200 w 6504317"/>
              <a:gd name="connsiteY25" fmla="*/ 1621766 h 6538823"/>
              <a:gd name="connsiteX26" fmla="*/ 0 w 6504317"/>
              <a:gd name="connsiteY26" fmla="*/ 4339087 h 6538823"/>
              <a:gd name="connsiteX27" fmla="*/ 1820173 w 6504317"/>
              <a:gd name="connsiteY27" fmla="*/ 6538823 h 6538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504317" h="6538823">
                <a:moveTo>
                  <a:pt x="3502324" y="3131389"/>
                </a:moveTo>
                <a:lnTo>
                  <a:pt x="3752490" y="3260785"/>
                </a:lnTo>
                <a:lnTo>
                  <a:pt x="3899139" y="3122762"/>
                </a:lnTo>
                <a:lnTo>
                  <a:pt x="3899139" y="2855343"/>
                </a:lnTo>
                <a:lnTo>
                  <a:pt x="3761117" y="2725947"/>
                </a:lnTo>
                <a:lnTo>
                  <a:pt x="3502324" y="2691441"/>
                </a:lnTo>
                <a:lnTo>
                  <a:pt x="3260785" y="2838090"/>
                </a:lnTo>
                <a:lnTo>
                  <a:pt x="3174521" y="3148641"/>
                </a:lnTo>
                <a:lnTo>
                  <a:pt x="3243532" y="3493698"/>
                </a:lnTo>
                <a:lnTo>
                  <a:pt x="3562709" y="3717985"/>
                </a:lnTo>
                <a:lnTo>
                  <a:pt x="4140679" y="3717985"/>
                </a:lnTo>
                <a:lnTo>
                  <a:pt x="4520241" y="3295290"/>
                </a:lnTo>
                <a:lnTo>
                  <a:pt x="4580626" y="2674189"/>
                </a:lnTo>
                <a:lnTo>
                  <a:pt x="4313207" y="1940943"/>
                </a:lnTo>
                <a:lnTo>
                  <a:pt x="3588588" y="1785668"/>
                </a:lnTo>
                <a:lnTo>
                  <a:pt x="2518913" y="2251494"/>
                </a:lnTo>
                <a:lnTo>
                  <a:pt x="2182483" y="3174521"/>
                </a:lnTo>
                <a:lnTo>
                  <a:pt x="2251494" y="4270075"/>
                </a:lnTo>
                <a:lnTo>
                  <a:pt x="3278038" y="4917056"/>
                </a:lnTo>
                <a:lnTo>
                  <a:pt x="4477109" y="5098211"/>
                </a:lnTo>
                <a:lnTo>
                  <a:pt x="5702060" y="4761781"/>
                </a:lnTo>
                <a:lnTo>
                  <a:pt x="6461185" y="3407434"/>
                </a:lnTo>
                <a:lnTo>
                  <a:pt x="6504317" y="1388853"/>
                </a:lnTo>
                <a:lnTo>
                  <a:pt x="5115464" y="163902"/>
                </a:lnTo>
                <a:lnTo>
                  <a:pt x="2406770" y="0"/>
                </a:lnTo>
                <a:lnTo>
                  <a:pt x="457200" y="1621766"/>
                </a:lnTo>
                <a:lnTo>
                  <a:pt x="0" y="4339087"/>
                </a:lnTo>
                <a:lnTo>
                  <a:pt x="1820173" y="6538823"/>
                </a:lnTo>
              </a:path>
            </a:pathLst>
          </a:cu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4" name="Ellipse 803">
            <a:extLst>
              <a:ext uri="{FF2B5EF4-FFF2-40B4-BE49-F238E27FC236}">
                <a16:creationId xmlns:a16="http://schemas.microsoft.com/office/drawing/2014/main" id="{CAC8648A-E7E8-4F81-BCDA-A965A74204BD}"/>
              </a:ext>
            </a:extLst>
          </p:cNvPr>
          <p:cNvSpPr/>
          <p:nvPr/>
        </p:nvSpPr>
        <p:spPr>
          <a:xfrm rot="12219557">
            <a:off x="5031813" y="5717407"/>
            <a:ext cx="269826" cy="26982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>
                <a:alpha val="3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5" name="Freihandform: Form 804">
            <a:extLst>
              <a:ext uri="{FF2B5EF4-FFF2-40B4-BE49-F238E27FC236}">
                <a16:creationId xmlns:a16="http://schemas.microsoft.com/office/drawing/2014/main" id="{12D4ABEB-37D5-4B34-B7CC-17CEC8CCD262}"/>
              </a:ext>
            </a:extLst>
          </p:cNvPr>
          <p:cNvSpPr/>
          <p:nvPr/>
        </p:nvSpPr>
        <p:spPr>
          <a:xfrm rot="12219557">
            <a:off x="5058355" y="5739701"/>
            <a:ext cx="229109" cy="230324"/>
          </a:xfrm>
          <a:custGeom>
            <a:avLst/>
            <a:gdLst>
              <a:gd name="connsiteX0" fmla="*/ 3502324 w 6504317"/>
              <a:gd name="connsiteY0" fmla="*/ 3131389 h 6538823"/>
              <a:gd name="connsiteX1" fmla="*/ 3752490 w 6504317"/>
              <a:gd name="connsiteY1" fmla="*/ 3260785 h 6538823"/>
              <a:gd name="connsiteX2" fmla="*/ 3899139 w 6504317"/>
              <a:gd name="connsiteY2" fmla="*/ 3122762 h 6538823"/>
              <a:gd name="connsiteX3" fmla="*/ 3899139 w 6504317"/>
              <a:gd name="connsiteY3" fmla="*/ 2855343 h 6538823"/>
              <a:gd name="connsiteX4" fmla="*/ 3761117 w 6504317"/>
              <a:gd name="connsiteY4" fmla="*/ 2725947 h 6538823"/>
              <a:gd name="connsiteX5" fmla="*/ 3502324 w 6504317"/>
              <a:gd name="connsiteY5" fmla="*/ 2691441 h 6538823"/>
              <a:gd name="connsiteX6" fmla="*/ 3260785 w 6504317"/>
              <a:gd name="connsiteY6" fmla="*/ 2838090 h 6538823"/>
              <a:gd name="connsiteX7" fmla="*/ 3174521 w 6504317"/>
              <a:gd name="connsiteY7" fmla="*/ 3148641 h 6538823"/>
              <a:gd name="connsiteX8" fmla="*/ 3243532 w 6504317"/>
              <a:gd name="connsiteY8" fmla="*/ 3493698 h 6538823"/>
              <a:gd name="connsiteX9" fmla="*/ 3562709 w 6504317"/>
              <a:gd name="connsiteY9" fmla="*/ 3717985 h 6538823"/>
              <a:gd name="connsiteX10" fmla="*/ 4140679 w 6504317"/>
              <a:gd name="connsiteY10" fmla="*/ 3717985 h 6538823"/>
              <a:gd name="connsiteX11" fmla="*/ 4520241 w 6504317"/>
              <a:gd name="connsiteY11" fmla="*/ 3295290 h 6538823"/>
              <a:gd name="connsiteX12" fmla="*/ 4580626 w 6504317"/>
              <a:gd name="connsiteY12" fmla="*/ 2674189 h 6538823"/>
              <a:gd name="connsiteX13" fmla="*/ 4313207 w 6504317"/>
              <a:gd name="connsiteY13" fmla="*/ 1940943 h 6538823"/>
              <a:gd name="connsiteX14" fmla="*/ 3588588 w 6504317"/>
              <a:gd name="connsiteY14" fmla="*/ 1785668 h 6538823"/>
              <a:gd name="connsiteX15" fmla="*/ 2518913 w 6504317"/>
              <a:gd name="connsiteY15" fmla="*/ 2251494 h 6538823"/>
              <a:gd name="connsiteX16" fmla="*/ 2182483 w 6504317"/>
              <a:gd name="connsiteY16" fmla="*/ 3174521 h 6538823"/>
              <a:gd name="connsiteX17" fmla="*/ 2251494 w 6504317"/>
              <a:gd name="connsiteY17" fmla="*/ 4270075 h 6538823"/>
              <a:gd name="connsiteX18" fmla="*/ 3278038 w 6504317"/>
              <a:gd name="connsiteY18" fmla="*/ 4917056 h 6538823"/>
              <a:gd name="connsiteX19" fmla="*/ 4477109 w 6504317"/>
              <a:gd name="connsiteY19" fmla="*/ 5098211 h 6538823"/>
              <a:gd name="connsiteX20" fmla="*/ 5702060 w 6504317"/>
              <a:gd name="connsiteY20" fmla="*/ 4761781 h 6538823"/>
              <a:gd name="connsiteX21" fmla="*/ 6461185 w 6504317"/>
              <a:gd name="connsiteY21" fmla="*/ 3407434 h 6538823"/>
              <a:gd name="connsiteX22" fmla="*/ 6504317 w 6504317"/>
              <a:gd name="connsiteY22" fmla="*/ 1388853 h 6538823"/>
              <a:gd name="connsiteX23" fmla="*/ 5115464 w 6504317"/>
              <a:gd name="connsiteY23" fmla="*/ 163902 h 6538823"/>
              <a:gd name="connsiteX24" fmla="*/ 2406770 w 6504317"/>
              <a:gd name="connsiteY24" fmla="*/ 0 h 6538823"/>
              <a:gd name="connsiteX25" fmla="*/ 457200 w 6504317"/>
              <a:gd name="connsiteY25" fmla="*/ 1621766 h 6538823"/>
              <a:gd name="connsiteX26" fmla="*/ 0 w 6504317"/>
              <a:gd name="connsiteY26" fmla="*/ 4339087 h 6538823"/>
              <a:gd name="connsiteX27" fmla="*/ 1820173 w 6504317"/>
              <a:gd name="connsiteY27" fmla="*/ 6538823 h 6538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504317" h="6538823">
                <a:moveTo>
                  <a:pt x="3502324" y="3131389"/>
                </a:moveTo>
                <a:lnTo>
                  <a:pt x="3752490" y="3260785"/>
                </a:lnTo>
                <a:lnTo>
                  <a:pt x="3899139" y="3122762"/>
                </a:lnTo>
                <a:lnTo>
                  <a:pt x="3899139" y="2855343"/>
                </a:lnTo>
                <a:lnTo>
                  <a:pt x="3761117" y="2725947"/>
                </a:lnTo>
                <a:lnTo>
                  <a:pt x="3502324" y="2691441"/>
                </a:lnTo>
                <a:lnTo>
                  <a:pt x="3260785" y="2838090"/>
                </a:lnTo>
                <a:lnTo>
                  <a:pt x="3174521" y="3148641"/>
                </a:lnTo>
                <a:lnTo>
                  <a:pt x="3243532" y="3493698"/>
                </a:lnTo>
                <a:lnTo>
                  <a:pt x="3562709" y="3717985"/>
                </a:lnTo>
                <a:lnTo>
                  <a:pt x="4140679" y="3717985"/>
                </a:lnTo>
                <a:lnTo>
                  <a:pt x="4520241" y="3295290"/>
                </a:lnTo>
                <a:lnTo>
                  <a:pt x="4580626" y="2674189"/>
                </a:lnTo>
                <a:lnTo>
                  <a:pt x="4313207" y="1940943"/>
                </a:lnTo>
                <a:lnTo>
                  <a:pt x="3588588" y="1785668"/>
                </a:lnTo>
                <a:lnTo>
                  <a:pt x="2518913" y="2251494"/>
                </a:lnTo>
                <a:lnTo>
                  <a:pt x="2182483" y="3174521"/>
                </a:lnTo>
                <a:lnTo>
                  <a:pt x="2251494" y="4270075"/>
                </a:lnTo>
                <a:lnTo>
                  <a:pt x="3278038" y="4917056"/>
                </a:lnTo>
                <a:lnTo>
                  <a:pt x="4477109" y="5098211"/>
                </a:lnTo>
                <a:lnTo>
                  <a:pt x="5702060" y="4761781"/>
                </a:lnTo>
                <a:lnTo>
                  <a:pt x="6461185" y="3407434"/>
                </a:lnTo>
                <a:lnTo>
                  <a:pt x="6504317" y="1388853"/>
                </a:lnTo>
                <a:lnTo>
                  <a:pt x="5115464" y="163902"/>
                </a:lnTo>
                <a:lnTo>
                  <a:pt x="2406770" y="0"/>
                </a:lnTo>
                <a:lnTo>
                  <a:pt x="457200" y="1621766"/>
                </a:lnTo>
                <a:lnTo>
                  <a:pt x="0" y="4339087"/>
                </a:lnTo>
                <a:lnTo>
                  <a:pt x="1820173" y="6538823"/>
                </a:lnTo>
              </a:path>
            </a:pathLst>
          </a:cu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806" name="Gruppieren 805">
            <a:extLst>
              <a:ext uri="{FF2B5EF4-FFF2-40B4-BE49-F238E27FC236}">
                <a16:creationId xmlns:a16="http://schemas.microsoft.com/office/drawing/2014/main" id="{8D6463AA-13E2-45A9-8913-C50FFF852EAA}"/>
              </a:ext>
            </a:extLst>
          </p:cNvPr>
          <p:cNvGrpSpPr/>
          <p:nvPr/>
        </p:nvGrpSpPr>
        <p:grpSpPr>
          <a:xfrm>
            <a:off x="3683315" y="782506"/>
            <a:ext cx="536624" cy="536624"/>
            <a:chOff x="1207699" y="-401128"/>
            <a:chExt cx="7660256" cy="7660256"/>
          </a:xfrm>
          <a:solidFill>
            <a:schemeClr val="accent1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grpSpPr>
        <p:sp>
          <p:nvSpPr>
            <p:cNvPr id="807" name="Ellipse 806">
              <a:extLst>
                <a:ext uri="{FF2B5EF4-FFF2-40B4-BE49-F238E27FC236}">
                  <a16:creationId xmlns:a16="http://schemas.microsoft.com/office/drawing/2014/main" id="{41BD5FD6-6E30-44CA-90EC-4D1F0D874214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8" name="Freihandform: Form 807">
              <a:extLst>
                <a:ext uri="{FF2B5EF4-FFF2-40B4-BE49-F238E27FC236}">
                  <a16:creationId xmlns:a16="http://schemas.microsoft.com/office/drawing/2014/main" id="{1E9F8FCD-A59B-4B64-94A5-846BB2583AC7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09" name="Gruppieren 808">
            <a:extLst>
              <a:ext uri="{FF2B5EF4-FFF2-40B4-BE49-F238E27FC236}">
                <a16:creationId xmlns:a16="http://schemas.microsoft.com/office/drawing/2014/main" id="{032A6B47-25B1-40CA-8ABA-1EBA44A2B737}"/>
              </a:ext>
            </a:extLst>
          </p:cNvPr>
          <p:cNvGrpSpPr/>
          <p:nvPr/>
        </p:nvGrpSpPr>
        <p:grpSpPr>
          <a:xfrm rot="951462">
            <a:off x="3830012" y="2503234"/>
            <a:ext cx="364298" cy="364298"/>
            <a:chOff x="1207699" y="-401128"/>
            <a:chExt cx="7660256" cy="7660256"/>
          </a:xfrm>
          <a:solidFill>
            <a:schemeClr val="bg1"/>
          </a:solidFill>
        </p:grpSpPr>
        <p:sp>
          <p:nvSpPr>
            <p:cNvPr id="810" name="Ellipse 809">
              <a:extLst>
                <a:ext uri="{FF2B5EF4-FFF2-40B4-BE49-F238E27FC236}">
                  <a16:creationId xmlns:a16="http://schemas.microsoft.com/office/drawing/2014/main" id="{A40FE2D2-6135-411F-A537-5726F0B81163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1" name="Freihandform: Form 810">
              <a:extLst>
                <a:ext uri="{FF2B5EF4-FFF2-40B4-BE49-F238E27FC236}">
                  <a16:creationId xmlns:a16="http://schemas.microsoft.com/office/drawing/2014/main" id="{6E2B83C0-209D-4697-88EB-4A94BE338919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12" name="Gruppieren 811">
            <a:extLst>
              <a:ext uri="{FF2B5EF4-FFF2-40B4-BE49-F238E27FC236}">
                <a16:creationId xmlns:a16="http://schemas.microsoft.com/office/drawing/2014/main" id="{81684E72-7745-4661-A633-A2FB1571AA46}"/>
              </a:ext>
            </a:extLst>
          </p:cNvPr>
          <p:cNvGrpSpPr/>
          <p:nvPr/>
        </p:nvGrpSpPr>
        <p:grpSpPr>
          <a:xfrm rot="4316089">
            <a:off x="4097816" y="2471434"/>
            <a:ext cx="206448" cy="206448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813" name="Ellipse 812">
              <a:extLst>
                <a:ext uri="{FF2B5EF4-FFF2-40B4-BE49-F238E27FC236}">
                  <a16:creationId xmlns:a16="http://schemas.microsoft.com/office/drawing/2014/main" id="{C0B16058-0255-4985-816B-71F209F0E97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4" name="Freihandform: Form 813">
              <a:extLst>
                <a:ext uri="{FF2B5EF4-FFF2-40B4-BE49-F238E27FC236}">
                  <a16:creationId xmlns:a16="http://schemas.microsoft.com/office/drawing/2014/main" id="{0EBDE57C-4D12-4750-B601-7F4829310886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15" name="Gruppieren 814">
            <a:extLst>
              <a:ext uri="{FF2B5EF4-FFF2-40B4-BE49-F238E27FC236}">
                <a16:creationId xmlns:a16="http://schemas.microsoft.com/office/drawing/2014/main" id="{4381C3F1-0953-457B-A4E9-963AF9084B6C}"/>
              </a:ext>
            </a:extLst>
          </p:cNvPr>
          <p:cNvGrpSpPr/>
          <p:nvPr/>
        </p:nvGrpSpPr>
        <p:grpSpPr>
          <a:xfrm rot="4316089">
            <a:off x="2982581" y="3044710"/>
            <a:ext cx="206448" cy="206448"/>
            <a:chOff x="1207699" y="-401128"/>
            <a:chExt cx="7660256" cy="766025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816" name="Ellipse 815">
              <a:extLst>
                <a:ext uri="{FF2B5EF4-FFF2-40B4-BE49-F238E27FC236}">
                  <a16:creationId xmlns:a16="http://schemas.microsoft.com/office/drawing/2014/main" id="{00C7B34A-64E2-4772-945B-9577B6EC510D}"/>
                </a:ext>
              </a:extLst>
            </p:cNvPr>
            <p:cNvSpPr/>
            <p:nvPr/>
          </p:nvSpPr>
          <p:spPr>
            <a:xfrm>
              <a:off x="1207699" y="-401128"/>
              <a:ext cx="7660256" cy="7660256"/>
            </a:xfrm>
            <a:prstGeom prst="ellipse">
              <a:avLst/>
            </a:pr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7" name="Freihandform: Form 816">
              <a:extLst>
                <a:ext uri="{FF2B5EF4-FFF2-40B4-BE49-F238E27FC236}">
                  <a16:creationId xmlns:a16="http://schemas.microsoft.com/office/drawing/2014/main" id="{FAED65B8-8675-43B0-9F4F-EB324C680F8B}"/>
                </a:ext>
              </a:extLst>
            </p:cNvPr>
            <p:cNvSpPr/>
            <p:nvPr/>
          </p:nvSpPr>
          <p:spPr>
            <a:xfrm>
              <a:off x="1595887" y="163902"/>
              <a:ext cx="6504317" cy="6538823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grp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51" name="Rechteck 850">
            <a:extLst>
              <a:ext uri="{FF2B5EF4-FFF2-40B4-BE49-F238E27FC236}">
                <a16:creationId xmlns:a16="http://schemas.microsoft.com/office/drawing/2014/main" id="{AAE599D2-95BC-453E-A64B-A8D7D22BA291}"/>
              </a:ext>
            </a:extLst>
          </p:cNvPr>
          <p:cNvSpPr/>
          <p:nvPr/>
        </p:nvSpPr>
        <p:spPr>
          <a:xfrm rot="21046165">
            <a:off x="-2040999" y="1383273"/>
            <a:ext cx="3096400" cy="3832367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0" name="Textfeld 1059">
            <a:extLst>
              <a:ext uri="{FF2B5EF4-FFF2-40B4-BE49-F238E27FC236}">
                <a16:creationId xmlns:a16="http://schemas.microsoft.com/office/drawing/2014/main" id="{062851FF-8BAE-47EB-AF50-6E4B8460E58F}"/>
              </a:ext>
            </a:extLst>
          </p:cNvPr>
          <p:cNvSpPr txBox="1"/>
          <p:nvPr/>
        </p:nvSpPr>
        <p:spPr>
          <a:xfrm rot="21029482">
            <a:off x="78677" y="3995755"/>
            <a:ext cx="13696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i="1" dirty="0">
                <a:latin typeface="Blackadder ITC" panose="04020505051007020D02" pitchFamily="82" charset="0"/>
              </a:rPr>
              <a:t>Erobern &amp; Angriff: </a:t>
            </a:r>
            <a:br>
              <a:rPr lang="de-DE" b="1" i="1" dirty="0">
                <a:latin typeface="Blackadder ITC" panose="04020505051007020D02" pitchFamily="82" charset="0"/>
              </a:rPr>
            </a:br>
            <a:r>
              <a:rPr lang="de-DE" sz="2800" u="sng" dirty="0">
                <a:solidFill>
                  <a:schemeClr val="accent1"/>
                </a:solidFill>
                <a:latin typeface="Blackadder ITC" panose="04020505051007020D02" pitchFamily="82" charset="0"/>
              </a:rPr>
              <a:t>2 </a:t>
            </a:r>
            <a:r>
              <a:rPr lang="de-DE" dirty="0">
                <a:solidFill>
                  <a:schemeClr val="accent1"/>
                </a:solidFill>
                <a:latin typeface="Blackadder ITC" panose="04020505051007020D02" pitchFamily="82" charset="0"/>
              </a:rPr>
              <a:t>Mana</a:t>
            </a:r>
          </a:p>
        </p:txBody>
      </p:sp>
      <p:grpSp>
        <p:nvGrpSpPr>
          <p:cNvPr id="853" name="Gruppieren 852">
            <a:extLst>
              <a:ext uri="{FF2B5EF4-FFF2-40B4-BE49-F238E27FC236}">
                <a16:creationId xmlns:a16="http://schemas.microsoft.com/office/drawing/2014/main" id="{D9B06BB2-C345-43FA-800A-8E37A5F2BCCB}"/>
              </a:ext>
            </a:extLst>
          </p:cNvPr>
          <p:cNvGrpSpPr/>
          <p:nvPr/>
        </p:nvGrpSpPr>
        <p:grpSpPr>
          <a:xfrm>
            <a:off x="2147025" y="5395076"/>
            <a:ext cx="1198344" cy="1352808"/>
            <a:chOff x="1269207" y="3623094"/>
            <a:chExt cx="1914926" cy="2161756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54" name="Ellipse 853">
              <a:extLst>
                <a:ext uri="{FF2B5EF4-FFF2-40B4-BE49-F238E27FC236}">
                  <a16:creationId xmlns:a16="http://schemas.microsoft.com/office/drawing/2014/main" id="{73A047BC-A0DC-4720-A5DE-EAE2E21D4373}"/>
                </a:ext>
              </a:extLst>
            </p:cNvPr>
            <p:cNvSpPr/>
            <p:nvPr/>
          </p:nvSpPr>
          <p:spPr>
            <a:xfrm>
              <a:off x="1269207" y="4143375"/>
              <a:ext cx="1914926" cy="16414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5" name="Rechteck 38">
              <a:extLst>
                <a:ext uri="{FF2B5EF4-FFF2-40B4-BE49-F238E27FC236}">
                  <a16:creationId xmlns:a16="http://schemas.microsoft.com/office/drawing/2014/main" id="{F0F1E5DF-0F4B-458B-91EE-16965CB14AE6}"/>
                </a:ext>
              </a:extLst>
            </p:cNvPr>
            <p:cNvSpPr/>
            <p:nvPr/>
          </p:nvSpPr>
          <p:spPr>
            <a:xfrm>
              <a:off x="1976746" y="3842968"/>
              <a:ext cx="553173" cy="661138"/>
            </a:xfrm>
            <a:custGeom>
              <a:avLst/>
              <a:gdLst>
                <a:gd name="connsiteX0" fmla="*/ 0 w 553173"/>
                <a:gd name="connsiteY0" fmla="*/ 0 h 851638"/>
                <a:gd name="connsiteX1" fmla="*/ 553173 w 553173"/>
                <a:gd name="connsiteY1" fmla="*/ 0 h 851638"/>
                <a:gd name="connsiteX2" fmla="*/ 553173 w 553173"/>
                <a:gd name="connsiteY2" fmla="*/ 851638 h 851638"/>
                <a:gd name="connsiteX3" fmla="*/ 0 w 553173"/>
                <a:gd name="connsiteY3" fmla="*/ 851638 h 851638"/>
                <a:gd name="connsiteX4" fmla="*/ 0 w 553173"/>
                <a:gd name="connsiteY4" fmla="*/ 0 h 851638"/>
                <a:gd name="connsiteX0" fmla="*/ 0 w 553173"/>
                <a:gd name="connsiteY0" fmla="*/ 0 h 851638"/>
                <a:gd name="connsiteX1" fmla="*/ 553173 w 553173"/>
                <a:gd name="connsiteY1" fmla="*/ 0 h 851638"/>
                <a:gd name="connsiteX2" fmla="*/ 553173 w 553173"/>
                <a:gd name="connsiteY2" fmla="*/ 851638 h 851638"/>
                <a:gd name="connsiteX3" fmla="*/ 0 w 553173"/>
                <a:gd name="connsiteY3" fmla="*/ 661138 h 851638"/>
                <a:gd name="connsiteX4" fmla="*/ 0 w 553173"/>
                <a:gd name="connsiteY4" fmla="*/ 0 h 851638"/>
                <a:gd name="connsiteX0" fmla="*/ 0 w 553173"/>
                <a:gd name="connsiteY0" fmla="*/ 0 h 675426"/>
                <a:gd name="connsiteX1" fmla="*/ 553173 w 553173"/>
                <a:gd name="connsiteY1" fmla="*/ 0 h 675426"/>
                <a:gd name="connsiteX2" fmla="*/ 534123 w 553173"/>
                <a:gd name="connsiteY2" fmla="*/ 675426 h 675426"/>
                <a:gd name="connsiteX3" fmla="*/ 0 w 553173"/>
                <a:gd name="connsiteY3" fmla="*/ 661138 h 675426"/>
                <a:gd name="connsiteX4" fmla="*/ 0 w 553173"/>
                <a:gd name="connsiteY4" fmla="*/ 0 h 675426"/>
                <a:gd name="connsiteX0" fmla="*/ 0 w 553173"/>
                <a:gd name="connsiteY0" fmla="*/ 0 h 675426"/>
                <a:gd name="connsiteX1" fmla="*/ 553173 w 553173"/>
                <a:gd name="connsiteY1" fmla="*/ 0 h 675426"/>
                <a:gd name="connsiteX2" fmla="*/ 534123 w 553173"/>
                <a:gd name="connsiteY2" fmla="*/ 675426 h 675426"/>
                <a:gd name="connsiteX3" fmla="*/ 245430 w 553173"/>
                <a:gd name="connsiteY3" fmla="*/ 622003 h 675426"/>
                <a:gd name="connsiteX4" fmla="*/ 0 w 553173"/>
                <a:gd name="connsiteY4" fmla="*/ 661138 h 675426"/>
                <a:gd name="connsiteX5" fmla="*/ 0 w 553173"/>
                <a:gd name="connsiteY5" fmla="*/ 0 h 675426"/>
                <a:gd name="connsiteX0" fmla="*/ 0 w 553173"/>
                <a:gd name="connsiteY0" fmla="*/ 0 h 661138"/>
                <a:gd name="connsiteX1" fmla="*/ 553173 w 553173"/>
                <a:gd name="connsiteY1" fmla="*/ 0 h 661138"/>
                <a:gd name="connsiteX2" fmla="*/ 529361 w 553173"/>
                <a:gd name="connsiteY2" fmla="*/ 651613 h 661138"/>
                <a:gd name="connsiteX3" fmla="*/ 245430 w 553173"/>
                <a:gd name="connsiteY3" fmla="*/ 622003 h 661138"/>
                <a:gd name="connsiteX4" fmla="*/ 0 w 553173"/>
                <a:gd name="connsiteY4" fmla="*/ 661138 h 661138"/>
                <a:gd name="connsiteX5" fmla="*/ 0 w 553173"/>
                <a:gd name="connsiteY5" fmla="*/ 0 h 66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173" h="661138">
                  <a:moveTo>
                    <a:pt x="0" y="0"/>
                  </a:moveTo>
                  <a:lnTo>
                    <a:pt x="553173" y="0"/>
                  </a:lnTo>
                  <a:lnTo>
                    <a:pt x="529361" y="651613"/>
                  </a:lnTo>
                  <a:cubicBezTo>
                    <a:pt x="431542" y="649680"/>
                    <a:pt x="343249" y="623936"/>
                    <a:pt x="245430" y="622003"/>
                  </a:cubicBezTo>
                  <a:lnTo>
                    <a:pt x="0" y="661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6" name="Rechteck 39">
              <a:extLst>
                <a:ext uri="{FF2B5EF4-FFF2-40B4-BE49-F238E27FC236}">
                  <a16:creationId xmlns:a16="http://schemas.microsoft.com/office/drawing/2014/main" id="{11FB09B4-D7A6-4C5A-9199-EC9FBD30A5F4}"/>
                </a:ext>
              </a:extLst>
            </p:cNvPr>
            <p:cNvSpPr/>
            <p:nvPr/>
          </p:nvSpPr>
          <p:spPr>
            <a:xfrm>
              <a:off x="1804931" y="3623094"/>
              <a:ext cx="902301" cy="264822"/>
            </a:xfrm>
            <a:custGeom>
              <a:avLst/>
              <a:gdLst>
                <a:gd name="connsiteX0" fmla="*/ 0 w 906986"/>
                <a:gd name="connsiteY0" fmla="*/ 0 h 255869"/>
                <a:gd name="connsiteX1" fmla="*/ 906986 w 906986"/>
                <a:gd name="connsiteY1" fmla="*/ 0 h 255869"/>
                <a:gd name="connsiteX2" fmla="*/ 906986 w 906986"/>
                <a:gd name="connsiteY2" fmla="*/ 255869 h 255869"/>
                <a:gd name="connsiteX3" fmla="*/ 0 w 906986"/>
                <a:gd name="connsiteY3" fmla="*/ 255869 h 255869"/>
                <a:gd name="connsiteX4" fmla="*/ 0 w 906986"/>
                <a:gd name="connsiteY4" fmla="*/ 0 h 255869"/>
                <a:gd name="connsiteX0" fmla="*/ 0 w 906986"/>
                <a:gd name="connsiteY0" fmla="*/ 0 h 255869"/>
                <a:gd name="connsiteX1" fmla="*/ 906986 w 906986"/>
                <a:gd name="connsiteY1" fmla="*/ 0 h 255869"/>
                <a:gd name="connsiteX2" fmla="*/ 906986 w 906986"/>
                <a:gd name="connsiteY2" fmla="*/ 255869 h 255869"/>
                <a:gd name="connsiteX3" fmla="*/ 448866 w 906986"/>
                <a:gd name="connsiteY3" fmla="*/ 222163 h 255869"/>
                <a:gd name="connsiteX4" fmla="*/ 0 w 906986"/>
                <a:gd name="connsiteY4" fmla="*/ 255869 h 255869"/>
                <a:gd name="connsiteX5" fmla="*/ 0 w 906986"/>
                <a:gd name="connsiteY5" fmla="*/ 0 h 255869"/>
                <a:gd name="connsiteX0" fmla="*/ 0 w 906986"/>
                <a:gd name="connsiteY0" fmla="*/ 28003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0 w 906986"/>
                <a:gd name="connsiteY6" fmla="*/ 28003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4604"/>
                <a:gd name="connsiteY0" fmla="*/ 51815 h 283872"/>
                <a:gd name="connsiteX1" fmla="*/ 474746 w 904604"/>
                <a:gd name="connsiteY1" fmla="*/ 0 h 283872"/>
                <a:gd name="connsiteX2" fmla="*/ 904604 w 904604"/>
                <a:gd name="connsiteY2" fmla="*/ 51816 h 283872"/>
                <a:gd name="connsiteX3" fmla="*/ 875236 w 904604"/>
                <a:gd name="connsiteY3" fmla="*/ 264822 h 283872"/>
                <a:gd name="connsiteX4" fmla="*/ 451247 w 904604"/>
                <a:gd name="connsiteY4" fmla="*/ 233497 h 283872"/>
                <a:gd name="connsiteX5" fmla="*/ 0 w 904604"/>
                <a:gd name="connsiteY5" fmla="*/ 283872 h 283872"/>
                <a:gd name="connsiteX6" fmla="*/ 2381 w 904604"/>
                <a:gd name="connsiteY6" fmla="*/ 51815 h 283872"/>
                <a:gd name="connsiteX0" fmla="*/ 78 w 902301"/>
                <a:gd name="connsiteY0" fmla="*/ 51815 h 264822"/>
                <a:gd name="connsiteX1" fmla="*/ 472443 w 902301"/>
                <a:gd name="connsiteY1" fmla="*/ 0 h 264822"/>
                <a:gd name="connsiteX2" fmla="*/ 902301 w 902301"/>
                <a:gd name="connsiteY2" fmla="*/ 51816 h 264822"/>
                <a:gd name="connsiteX3" fmla="*/ 872933 w 902301"/>
                <a:gd name="connsiteY3" fmla="*/ 264822 h 264822"/>
                <a:gd name="connsiteX4" fmla="*/ 448944 w 902301"/>
                <a:gd name="connsiteY4" fmla="*/ 233497 h 264822"/>
                <a:gd name="connsiteX5" fmla="*/ 4047 w 902301"/>
                <a:gd name="connsiteY5" fmla="*/ 258472 h 264822"/>
                <a:gd name="connsiteX6" fmla="*/ 78 w 902301"/>
                <a:gd name="connsiteY6" fmla="*/ 51815 h 264822"/>
                <a:gd name="connsiteX0" fmla="*/ 78 w 902301"/>
                <a:gd name="connsiteY0" fmla="*/ 51815 h 264822"/>
                <a:gd name="connsiteX1" fmla="*/ 472443 w 902301"/>
                <a:gd name="connsiteY1" fmla="*/ 0 h 264822"/>
                <a:gd name="connsiteX2" fmla="*/ 902301 w 902301"/>
                <a:gd name="connsiteY2" fmla="*/ 51816 h 264822"/>
                <a:gd name="connsiteX3" fmla="*/ 872933 w 902301"/>
                <a:gd name="connsiteY3" fmla="*/ 264822 h 264822"/>
                <a:gd name="connsiteX4" fmla="*/ 448944 w 902301"/>
                <a:gd name="connsiteY4" fmla="*/ 233497 h 264822"/>
                <a:gd name="connsiteX5" fmla="*/ 4047 w 902301"/>
                <a:gd name="connsiteY5" fmla="*/ 258472 h 264822"/>
                <a:gd name="connsiteX6" fmla="*/ 78 w 902301"/>
                <a:gd name="connsiteY6" fmla="*/ 51815 h 26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2301" h="264822">
                  <a:moveTo>
                    <a:pt x="78" y="51815"/>
                  </a:moveTo>
                  <a:cubicBezTo>
                    <a:pt x="157832" y="20151"/>
                    <a:pt x="317070" y="708"/>
                    <a:pt x="472443" y="0"/>
                  </a:cubicBezTo>
                  <a:cubicBezTo>
                    <a:pt x="615729" y="5366"/>
                    <a:pt x="759015" y="13113"/>
                    <a:pt x="902301" y="51816"/>
                  </a:cubicBezTo>
                  <a:lnTo>
                    <a:pt x="872933" y="264822"/>
                  </a:lnTo>
                  <a:cubicBezTo>
                    <a:pt x="727370" y="233638"/>
                    <a:pt x="601651" y="236106"/>
                    <a:pt x="448944" y="233497"/>
                  </a:cubicBezTo>
                  <a:cubicBezTo>
                    <a:pt x="299322" y="244732"/>
                    <a:pt x="187006" y="249619"/>
                    <a:pt x="4047" y="258472"/>
                  </a:cubicBezTo>
                  <a:cubicBezTo>
                    <a:pt x="4841" y="181120"/>
                    <a:pt x="-716" y="129167"/>
                    <a:pt x="78" y="518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7" name="Ellipse 856">
              <a:extLst>
                <a:ext uri="{FF2B5EF4-FFF2-40B4-BE49-F238E27FC236}">
                  <a16:creationId xmlns:a16="http://schemas.microsoft.com/office/drawing/2014/main" id="{24E61BE3-43EC-403F-8E7A-E1FB43C71B28}"/>
                </a:ext>
              </a:extLst>
            </p:cNvPr>
            <p:cNvSpPr/>
            <p:nvPr/>
          </p:nvSpPr>
          <p:spPr>
            <a:xfrm>
              <a:off x="1727293" y="3668586"/>
              <a:ext cx="238125" cy="21930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8" name="Ellipse 857">
              <a:extLst>
                <a:ext uri="{FF2B5EF4-FFF2-40B4-BE49-F238E27FC236}">
                  <a16:creationId xmlns:a16="http://schemas.microsoft.com/office/drawing/2014/main" id="{CD91B788-39A4-472B-825B-56592EC56B64}"/>
                </a:ext>
              </a:extLst>
            </p:cNvPr>
            <p:cNvSpPr/>
            <p:nvPr/>
          </p:nvSpPr>
          <p:spPr>
            <a:xfrm>
              <a:off x="2550076" y="3668586"/>
              <a:ext cx="238125" cy="21930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9" name="Freihandform: Form 858">
              <a:extLst>
                <a:ext uri="{FF2B5EF4-FFF2-40B4-BE49-F238E27FC236}">
                  <a16:creationId xmlns:a16="http://schemas.microsoft.com/office/drawing/2014/main" id="{498FB246-F8B6-42E7-A186-862E8EF24473}"/>
                </a:ext>
              </a:extLst>
            </p:cNvPr>
            <p:cNvSpPr/>
            <p:nvPr/>
          </p:nvSpPr>
          <p:spPr>
            <a:xfrm>
              <a:off x="1973264" y="3851032"/>
              <a:ext cx="565150" cy="26438"/>
            </a:xfrm>
            <a:custGeom>
              <a:avLst/>
              <a:gdLst>
                <a:gd name="connsiteX0" fmla="*/ 0 w 565150"/>
                <a:gd name="connsiteY0" fmla="*/ 25400 h 25400"/>
                <a:gd name="connsiteX1" fmla="*/ 273050 w 565150"/>
                <a:gd name="connsiteY1" fmla="*/ 0 h 25400"/>
                <a:gd name="connsiteX2" fmla="*/ 565150 w 565150"/>
                <a:gd name="connsiteY2" fmla="*/ 19050 h 25400"/>
                <a:gd name="connsiteX0" fmla="*/ 0 w 565150"/>
                <a:gd name="connsiteY0" fmla="*/ 26340 h 26340"/>
                <a:gd name="connsiteX1" fmla="*/ 273050 w 565150"/>
                <a:gd name="connsiteY1" fmla="*/ 940 h 26340"/>
                <a:gd name="connsiteX2" fmla="*/ 565150 w 565150"/>
                <a:gd name="connsiteY2" fmla="*/ 19990 h 26340"/>
                <a:gd name="connsiteX0" fmla="*/ 0 w 565150"/>
                <a:gd name="connsiteY0" fmla="*/ 26438 h 26438"/>
                <a:gd name="connsiteX1" fmla="*/ 273050 w 565150"/>
                <a:gd name="connsiteY1" fmla="*/ 1038 h 26438"/>
                <a:gd name="connsiteX2" fmla="*/ 565150 w 565150"/>
                <a:gd name="connsiteY2" fmla="*/ 20088 h 26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5150" h="26438">
                  <a:moveTo>
                    <a:pt x="0" y="26438"/>
                  </a:moveTo>
                  <a:cubicBezTo>
                    <a:pt x="91017" y="17971"/>
                    <a:pt x="158220" y="-4782"/>
                    <a:pt x="273050" y="1038"/>
                  </a:cubicBezTo>
                  <a:cubicBezTo>
                    <a:pt x="382323" y="-4518"/>
                    <a:pt x="467783" y="13738"/>
                    <a:pt x="565150" y="20088"/>
                  </a:cubicBezTo>
                </a:path>
              </a:pathLst>
            </a:custGeom>
            <a:noFill/>
            <a:ln w="6350">
              <a:solidFill>
                <a:schemeClr val="tx1">
                  <a:alpha val="2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0" name="Ellipse 859">
              <a:extLst>
                <a:ext uri="{FF2B5EF4-FFF2-40B4-BE49-F238E27FC236}">
                  <a16:creationId xmlns:a16="http://schemas.microsoft.com/office/drawing/2014/main" id="{B6AFE124-9611-47FE-BC08-77177447B407}"/>
                </a:ext>
              </a:extLst>
            </p:cNvPr>
            <p:cNvSpPr/>
            <p:nvPr/>
          </p:nvSpPr>
          <p:spPr>
            <a:xfrm>
              <a:off x="1905436" y="3624478"/>
              <a:ext cx="680602" cy="6021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0">
              <a:solidFill>
                <a:schemeClr val="tx1">
                  <a:alpha val="4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1" name="Ellipse 860">
              <a:extLst>
                <a:ext uri="{FF2B5EF4-FFF2-40B4-BE49-F238E27FC236}">
                  <a16:creationId xmlns:a16="http://schemas.microsoft.com/office/drawing/2014/main" id="{D6698653-AE07-4B9F-8EEB-798376CF5871}"/>
                </a:ext>
              </a:extLst>
            </p:cNvPr>
            <p:cNvSpPr/>
            <p:nvPr/>
          </p:nvSpPr>
          <p:spPr>
            <a:xfrm>
              <a:off x="1379974" y="4221980"/>
              <a:ext cx="1731526" cy="148426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2" name="Freihandform: Form 861">
              <a:extLst>
                <a:ext uri="{FF2B5EF4-FFF2-40B4-BE49-F238E27FC236}">
                  <a16:creationId xmlns:a16="http://schemas.microsoft.com/office/drawing/2014/main" id="{47246663-7567-48AF-9D7B-239DAF34A690}"/>
                </a:ext>
              </a:extLst>
            </p:cNvPr>
            <p:cNvSpPr/>
            <p:nvPr/>
          </p:nvSpPr>
          <p:spPr>
            <a:xfrm>
              <a:off x="1390648" y="4184650"/>
              <a:ext cx="1438833" cy="654050"/>
            </a:xfrm>
            <a:custGeom>
              <a:avLst/>
              <a:gdLst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850900 w 1524000"/>
                <a:gd name="connsiteY8" fmla="*/ 444500 h 654050"/>
                <a:gd name="connsiteX9" fmla="*/ 762000 w 1524000"/>
                <a:gd name="connsiteY9" fmla="*/ 508000 h 654050"/>
                <a:gd name="connsiteX10" fmla="*/ 825500 w 1524000"/>
                <a:gd name="connsiteY10" fmla="*/ 368300 h 654050"/>
                <a:gd name="connsiteX11" fmla="*/ 1047750 w 1524000"/>
                <a:gd name="connsiteY11" fmla="*/ 254000 h 654050"/>
                <a:gd name="connsiteX12" fmla="*/ 1181100 w 1524000"/>
                <a:gd name="connsiteY12" fmla="*/ 228600 h 654050"/>
                <a:gd name="connsiteX13" fmla="*/ 1295400 w 1524000"/>
                <a:gd name="connsiteY13" fmla="*/ 266700 h 654050"/>
                <a:gd name="connsiteX14" fmla="*/ 1524000 w 1524000"/>
                <a:gd name="connsiteY14" fmla="*/ 311150 h 654050"/>
                <a:gd name="connsiteX15" fmla="*/ 1377950 w 1524000"/>
                <a:gd name="connsiteY15" fmla="*/ 158750 h 654050"/>
                <a:gd name="connsiteX16" fmla="*/ 971550 w 1524000"/>
                <a:gd name="connsiteY16" fmla="*/ 0 h 654050"/>
                <a:gd name="connsiteX17" fmla="*/ 469900 w 1524000"/>
                <a:gd name="connsiteY17" fmla="*/ 63500 h 654050"/>
                <a:gd name="connsiteX18" fmla="*/ 177800 w 1524000"/>
                <a:gd name="connsiteY18" fmla="*/ 254000 h 654050"/>
                <a:gd name="connsiteX19" fmla="*/ 0 w 1524000"/>
                <a:gd name="connsiteY19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850900 w 1524000"/>
                <a:gd name="connsiteY8" fmla="*/ 444500 h 654050"/>
                <a:gd name="connsiteX9" fmla="*/ 994116 w 1524000"/>
                <a:gd name="connsiteY9" fmla="*/ 329156 h 654050"/>
                <a:gd name="connsiteX10" fmla="*/ 825500 w 1524000"/>
                <a:gd name="connsiteY10" fmla="*/ 368300 h 654050"/>
                <a:gd name="connsiteX11" fmla="*/ 1047750 w 1524000"/>
                <a:gd name="connsiteY11" fmla="*/ 254000 h 654050"/>
                <a:gd name="connsiteX12" fmla="*/ 1181100 w 1524000"/>
                <a:gd name="connsiteY12" fmla="*/ 228600 h 654050"/>
                <a:gd name="connsiteX13" fmla="*/ 1295400 w 1524000"/>
                <a:gd name="connsiteY13" fmla="*/ 266700 h 654050"/>
                <a:gd name="connsiteX14" fmla="*/ 1524000 w 1524000"/>
                <a:gd name="connsiteY14" fmla="*/ 311150 h 654050"/>
                <a:gd name="connsiteX15" fmla="*/ 1377950 w 1524000"/>
                <a:gd name="connsiteY15" fmla="*/ 158750 h 654050"/>
                <a:gd name="connsiteX16" fmla="*/ 971550 w 1524000"/>
                <a:gd name="connsiteY16" fmla="*/ 0 h 654050"/>
                <a:gd name="connsiteX17" fmla="*/ 469900 w 1524000"/>
                <a:gd name="connsiteY17" fmla="*/ 63500 h 654050"/>
                <a:gd name="connsiteX18" fmla="*/ 177800 w 1524000"/>
                <a:gd name="connsiteY18" fmla="*/ 254000 h 654050"/>
                <a:gd name="connsiteX19" fmla="*/ 0 w 1524000"/>
                <a:gd name="connsiteY19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1014523 w 1524000"/>
                <a:gd name="connsiteY8" fmla="*/ 376007 h 654050"/>
                <a:gd name="connsiteX9" fmla="*/ 994116 w 1524000"/>
                <a:gd name="connsiteY9" fmla="*/ 329156 h 654050"/>
                <a:gd name="connsiteX10" fmla="*/ 825500 w 1524000"/>
                <a:gd name="connsiteY10" fmla="*/ 368300 h 654050"/>
                <a:gd name="connsiteX11" fmla="*/ 1047750 w 1524000"/>
                <a:gd name="connsiteY11" fmla="*/ 254000 h 654050"/>
                <a:gd name="connsiteX12" fmla="*/ 1181100 w 1524000"/>
                <a:gd name="connsiteY12" fmla="*/ 228600 h 654050"/>
                <a:gd name="connsiteX13" fmla="*/ 1295400 w 1524000"/>
                <a:gd name="connsiteY13" fmla="*/ 266700 h 654050"/>
                <a:gd name="connsiteX14" fmla="*/ 1524000 w 1524000"/>
                <a:gd name="connsiteY14" fmla="*/ 311150 h 654050"/>
                <a:gd name="connsiteX15" fmla="*/ 1377950 w 1524000"/>
                <a:gd name="connsiteY15" fmla="*/ 158750 h 654050"/>
                <a:gd name="connsiteX16" fmla="*/ 971550 w 1524000"/>
                <a:gd name="connsiteY16" fmla="*/ 0 h 654050"/>
                <a:gd name="connsiteX17" fmla="*/ 469900 w 1524000"/>
                <a:gd name="connsiteY17" fmla="*/ 63500 h 654050"/>
                <a:gd name="connsiteX18" fmla="*/ 177800 w 1524000"/>
                <a:gd name="connsiteY18" fmla="*/ 254000 h 654050"/>
                <a:gd name="connsiteX19" fmla="*/ 0 w 1524000"/>
                <a:gd name="connsiteY19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994116 w 1524000"/>
                <a:gd name="connsiteY8" fmla="*/ 329156 h 654050"/>
                <a:gd name="connsiteX9" fmla="*/ 825500 w 1524000"/>
                <a:gd name="connsiteY9" fmla="*/ 368300 h 654050"/>
                <a:gd name="connsiteX10" fmla="*/ 1047750 w 1524000"/>
                <a:gd name="connsiteY10" fmla="*/ 254000 h 654050"/>
                <a:gd name="connsiteX11" fmla="*/ 1181100 w 1524000"/>
                <a:gd name="connsiteY11" fmla="*/ 228600 h 654050"/>
                <a:gd name="connsiteX12" fmla="*/ 1295400 w 1524000"/>
                <a:gd name="connsiteY12" fmla="*/ 266700 h 654050"/>
                <a:gd name="connsiteX13" fmla="*/ 1524000 w 1524000"/>
                <a:gd name="connsiteY13" fmla="*/ 311150 h 654050"/>
                <a:gd name="connsiteX14" fmla="*/ 1377950 w 1524000"/>
                <a:gd name="connsiteY14" fmla="*/ 158750 h 654050"/>
                <a:gd name="connsiteX15" fmla="*/ 971550 w 1524000"/>
                <a:gd name="connsiteY15" fmla="*/ 0 h 654050"/>
                <a:gd name="connsiteX16" fmla="*/ 469900 w 1524000"/>
                <a:gd name="connsiteY16" fmla="*/ 63500 h 654050"/>
                <a:gd name="connsiteX17" fmla="*/ 177800 w 1524000"/>
                <a:gd name="connsiteY17" fmla="*/ 254000 h 654050"/>
                <a:gd name="connsiteX18" fmla="*/ 0 w 1524000"/>
                <a:gd name="connsiteY18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94116 w 1524000"/>
                <a:gd name="connsiteY7" fmla="*/ 329156 h 654050"/>
                <a:gd name="connsiteX8" fmla="*/ 825500 w 1524000"/>
                <a:gd name="connsiteY8" fmla="*/ 368300 h 654050"/>
                <a:gd name="connsiteX9" fmla="*/ 1047750 w 1524000"/>
                <a:gd name="connsiteY9" fmla="*/ 254000 h 654050"/>
                <a:gd name="connsiteX10" fmla="*/ 1181100 w 1524000"/>
                <a:gd name="connsiteY10" fmla="*/ 228600 h 654050"/>
                <a:gd name="connsiteX11" fmla="*/ 1295400 w 1524000"/>
                <a:gd name="connsiteY11" fmla="*/ 266700 h 654050"/>
                <a:gd name="connsiteX12" fmla="*/ 1524000 w 1524000"/>
                <a:gd name="connsiteY12" fmla="*/ 311150 h 654050"/>
                <a:gd name="connsiteX13" fmla="*/ 1377950 w 1524000"/>
                <a:gd name="connsiteY13" fmla="*/ 158750 h 654050"/>
                <a:gd name="connsiteX14" fmla="*/ 971550 w 1524000"/>
                <a:gd name="connsiteY14" fmla="*/ 0 h 654050"/>
                <a:gd name="connsiteX15" fmla="*/ 469900 w 1524000"/>
                <a:gd name="connsiteY15" fmla="*/ 63500 h 654050"/>
                <a:gd name="connsiteX16" fmla="*/ 177800 w 1524000"/>
                <a:gd name="connsiteY16" fmla="*/ 254000 h 654050"/>
                <a:gd name="connsiteX17" fmla="*/ 0 w 1524000"/>
                <a:gd name="connsiteY17" fmla="*/ 469900 h 654050"/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94116 w 1524000"/>
                <a:gd name="connsiteY7" fmla="*/ 329156 h 654050"/>
                <a:gd name="connsiteX8" fmla="*/ 1047750 w 1524000"/>
                <a:gd name="connsiteY8" fmla="*/ 254000 h 654050"/>
                <a:gd name="connsiteX9" fmla="*/ 1181100 w 1524000"/>
                <a:gd name="connsiteY9" fmla="*/ 228600 h 654050"/>
                <a:gd name="connsiteX10" fmla="*/ 1295400 w 1524000"/>
                <a:gd name="connsiteY10" fmla="*/ 266700 h 654050"/>
                <a:gd name="connsiteX11" fmla="*/ 1524000 w 1524000"/>
                <a:gd name="connsiteY11" fmla="*/ 311150 h 654050"/>
                <a:gd name="connsiteX12" fmla="*/ 1377950 w 1524000"/>
                <a:gd name="connsiteY12" fmla="*/ 158750 h 654050"/>
                <a:gd name="connsiteX13" fmla="*/ 971550 w 1524000"/>
                <a:gd name="connsiteY13" fmla="*/ 0 h 654050"/>
                <a:gd name="connsiteX14" fmla="*/ 469900 w 1524000"/>
                <a:gd name="connsiteY14" fmla="*/ 63500 h 654050"/>
                <a:gd name="connsiteX15" fmla="*/ 177800 w 1524000"/>
                <a:gd name="connsiteY15" fmla="*/ 254000 h 654050"/>
                <a:gd name="connsiteX16" fmla="*/ 0 w 1524000"/>
                <a:gd name="connsiteY16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060450 w 1377950"/>
                <a:gd name="connsiteY6" fmla="*/ 406400 h 654050"/>
                <a:gd name="connsiteX7" fmla="*/ 994116 w 1377950"/>
                <a:gd name="connsiteY7" fmla="*/ 329156 h 654050"/>
                <a:gd name="connsiteX8" fmla="*/ 1047750 w 1377950"/>
                <a:gd name="connsiteY8" fmla="*/ 254000 h 654050"/>
                <a:gd name="connsiteX9" fmla="*/ 1181100 w 1377950"/>
                <a:gd name="connsiteY9" fmla="*/ 228600 h 654050"/>
                <a:gd name="connsiteX10" fmla="*/ 1295400 w 1377950"/>
                <a:gd name="connsiteY10" fmla="*/ 266700 h 654050"/>
                <a:gd name="connsiteX11" fmla="*/ 1377950 w 1377950"/>
                <a:gd name="connsiteY11" fmla="*/ 158750 h 654050"/>
                <a:gd name="connsiteX12" fmla="*/ 971550 w 1377950"/>
                <a:gd name="connsiteY12" fmla="*/ 0 h 654050"/>
                <a:gd name="connsiteX13" fmla="*/ 469900 w 1377950"/>
                <a:gd name="connsiteY13" fmla="*/ 63500 h 654050"/>
                <a:gd name="connsiteX14" fmla="*/ 177800 w 1377950"/>
                <a:gd name="connsiteY14" fmla="*/ 254000 h 654050"/>
                <a:gd name="connsiteX15" fmla="*/ 0 w 1377950"/>
                <a:gd name="connsiteY15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060450 w 1377950"/>
                <a:gd name="connsiteY6" fmla="*/ 406400 h 654050"/>
                <a:gd name="connsiteX7" fmla="*/ 994116 w 1377950"/>
                <a:gd name="connsiteY7" fmla="*/ 329156 h 654050"/>
                <a:gd name="connsiteX8" fmla="*/ 1047750 w 1377950"/>
                <a:gd name="connsiteY8" fmla="*/ 254000 h 654050"/>
                <a:gd name="connsiteX9" fmla="*/ 1181100 w 1377950"/>
                <a:gd name="connsiteY9" fmla="*/ 228600 h 654050"/>
                <a:gd name="connsiteX10" fmla="*/ 1276373 w 1377950"/>
                <a:gd name="connsiteY10" fmla="*/ 213429 h 654050"/>
                <a:gd name="connsiteX11" fmla="*/ 1377950 w 1377950"/>
                <a:gd name="connsiteY11" fmla="*/ 158750 h 654050"/>
                <a:gd name="connsiteX12" fmla="*/ 971550 w 1377950"/>
                <a:gd name="connsiteY12" fmla="*/ 0 h 654050"/>
                <a:gd name="connsiteX13" fmla="*/ 469900 w 1377950"/>
                <a:gd name="connsiteY13" fmla="*/ 63500 h 654050"/>
                <a:gd name="connsiteX14" fmla="*/ 177800 w 1377950"/>
                <a:gd name="connsiteY14" fmla="*/ 254000 h 654050"/>
                <a:gd name="connsiteX15" fmla="*/ 0 w 1377950"/>
                <a:gd name="connsiteY15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060450 w 1377950"/>
                <a:gd name="connsiteY6" fmla="*/ 406400 h 654050"/>
                <a:gd name="connsiteX7" fmla="*/ 1047750 w 1377950"/>
                <a:gd name="connsiteY7" fmla="*/ 254000 h 654050"/>
                <a:gd name="connsiteX8" fmla="*/ 1181100 w 1377950"/>
                <a:gd name="connsiteY8" fmla="*/ 228600 h 654050"/>
                <a:gd name="connsiteX9" fmla="*/ 1276373 w 1377950"/>
                <a:gd name="connsiteY9" fmla="*/ 213429 h 654050"/>
                <a:gd name="connsiteX10" fmla="*/ 1377950 w 1377950"/>
                <a:gd name="connsiteY10" fmla="*/ 158750 h 654050"/>
                <a:gd name="connsiteX11" fmla="*/ 971550 w 1377950"/>
                <a:gd name="connsiteY11" fmla="*/ 0 h 654050"/>
                <a:gd name="connsiteX12" fmla="*/ 469900 w 1377950"/>
                <a:gd name="connsiteY12" fmla="*/ 63500 h 654050"/>
                <a:gd name="connsiteX13" fmla="*/ 177800 w 1377950"/>
                <a:gd name="connsiteY13" fmla="*/ 254000 h 654050"/>
                <a:gd name="connsiteX14" fmla="*/ 0 w 1377950"/>
                <a:gd name="connsiteY14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060450 w 1377950"/>
                <a:gd name="connsiteY6" fmla="*/ 406400 h 654050"/>
                <a:gd name="connsiteX7" fmla="*/ 1181100 w 1377950"/>
                <a:gd name="connsiteY7" fmla="*/ 228600 h 654050"/>
                <a:gd name="connsiteX8" fmla="*/ 1276373 w 1377950"/>
                <a:gd name="connsiteY8" fmla="*/ 213429 h 654050"/>
                <a:gd name="connsiteX9" fmla="*/ 1377950 w 1377950"/>
                <a:gd name="connsiteY9" fmla="*/ 158750 h 654050"/>
                <a:gd name="connsiteX10" fmla="*/ 971550 w 1377950"/>
                <a:gd name="connsiteY10" fmla="*/ 0 h 654050"/>
                <a:gd name="connsiteX11" fmla="*/ 469900 w 1377950"/>
                <a:gd name="connsiteY11" fmla="*/ 63500 h 654050"/>
                <a:gd name="connsiteX12" fmla="*/ 177800 w 1377950"/>
                <a:gd name="connsiteY12" fmla="*/ 254000 h 654050"/>
                <a:gd name="connsiteX13" fmla="*/ 0 w 1377950"/>
                <a:gd name="connsiteY13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149350 w 1377950"/>
                <a:gd name="connsiteY5" fmla="*/ 450850 h 654050"/>
                <a:gd name="connsiteX6" fmla="*/ 1181100 w 1377950"/>
                <a:gd name="connsiteY6" fmla="*/ 228600 h 654050"/>
                <a:gd name="connsiteX7" fmla="*/ 1276373 w 1377950"/>
                <a:gd name="connsiteY7" fmla="*/ 213429 h 654050"/>
                <a:gd name="connsiteX8" fmla="*/ 1377950 w 1377950"/>
                <a:gd name="connsiteY8" fmla="*/ 158750 h 654050"/>
                <a:gd name="connsiteX9" fmla="*/ 971550 w 1377950"/>
                <a:gd name="connsiteY9" fmla="*/ 0 h 654050"/>
                <a:gd name="connsiteX10" fmla="*/ 469900 w 1377950"/>
                <a:gd name="connsiteY10" fmla="*/ 63500 h 654050"/>
                <a:gd name="connsiteX11" fmla="*/ 177800 w 1377950"/>
                <a:gd name="connsiteY11" fmla="*/ 254000 h 654050"/>
                <a:gd name="connsiteX12" fmla="*/ 0 w 1377950"/>
                <a:gd name="connsiteY12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236868 w 1377950"/>
                <a:gd name="connsiteY5" fmla="*/ 416602 h 654050"/>
                <a:gd name="connsiteX6" fmla="*/ 1181100 w 1377950"/>
                <a:gd name="connsiteY6" fmla="*/ 228600 h 654050"/>
                <a:gd name="connsiteX7" fmla="*/ 1276373 w 1377950"/>
                <a:gd name="connsiteY7" fmla="*/ 213429 h 654050"/>
                <a:gd name="connsiteX8" fmla="*/ 1377950 w 1377950"/>
                <a:gd name="connsiteY8" fmla="*/ 158750 h 654050"/>
                <a:gd name="connsiteX9" fmla="*/ 971550 w 1377950"/>
                <a:gd name="connsiteY9" fmla="*/ 0 h 654050"/>
                <a:gd name="connsiteX10" fmla="*/ 469900 w 1377950"/>
                <a:gd name="connsiteY10" fmla="*/ 63500 h 654050"/>
                <a:gd name="connsiteX11" fmla="*/ 177800 w 1377950"/>
                <a:gd name="connsiteY11" fmla="*/ 254000 h 654050"/>
                <a:gd name="connsiteX12" fmla="*/ 0 w 1377950"/>
                <a:gd name="connsiteY12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236868 w 1377950"/>
                <a:gd name="connsiteY5" fmla="*/ 416602 h 654050"/>
                <a:gd name="connsiteX6" fmla="*/ 1276373 w 1377950"/>
                <a:gd name="connsiteY6" fmla="*/ 213429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85850 w 1377950"/>
                <a:gd name="connsiteY3" fmla="*/ 577850 h 654050"/>
                <a:gd name="connsiteX4" fmla="*/ 1187450 w 1377950"/>
                <a:gd name="connsiteY4" fmla="*/ 514350 h 654050"/>
                <a:gd name="connsiteX5" fmla="*/ 1236868 w 1377950"/>
                <a:gd name="connsiteY5" fmla="*/ 416602 h 654050"/>
                <a:gd name="connsiteX6" fmla="*/ 1303010 w 1377950"/>
                <a:gd name="connsiteY6" fmla="*/ 243870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87450 w 1377950"/>
                <a:gd name="connsiteY4" fmla="*/ 514350 h 654050"/>
                <a:gd name="connsiteX5" fmla="*/ 1236868 w 1377950"/>
                <a:gd name="connsiteY5" fmla="*/ 416602 h 654050"/>
                <a:gd name="connsiteX6" fmla="*/ 1303010 w 1377950"/>
                <a:gd name="connsiteY6" fmla="*/ 243870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18956 w 1377950"/>
                <a:gd name="connsiteY4" fmla="*/ 365949 h 654050"/>
                <a:gd name="connsiteX5" fmla="*/ 1236868 w 1377950"/>
                <a:gd name="connsiteY5" fmla="*/ 416602 h 654050"/>
                <a:gd name="connsiteX6" fmla="*/ 1303010 w 1377950"/>
                <a:gd name="connsiteY6" fmla="*/ 243870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18956 w 1377950"/>
                <a:gd name="connsiteY4" fmla="*/ 365949 h 654050"/>
                <a:gd name="connsiteX5" fmla="*/ 1206426 w 1377950"/>
                <a:gd name="connsiteY5" fmla="*/ 268201 h 654050"/>
                <a:gd name="connsiteX6" fmla="*/ 1303010 w 1377950"/>
                <a:gd name="connsiteY6" fmla="*/ 243870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18956 w 1377950"/>
                <a:gd name="connsiteY4" fmla="*/ 365949 h 654050"/>
                <a:gd name="connsiteX5" fmla="*/ 1206426 w 1377950"/>
                <a:gd name="connsiteY5" fmla="*/ 268201 h 654050"/>
                <a:gd name="connsiteX6" fmla="*/ 1303010 w 1377950"/>
                <a:gd name="connsiteY6" fmla="*/ 213429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72228 w 1377950"/>
                <a:gd name="connsiteY4" fmla="*/ 373560 h 654050"/>
                <a:gd name="connsiteX5" fmla="*/ 1206426 w 1377950"/>
                <a:gd name="connsiteY5" fmla="*/ 268201 h 654050"/>
                <a:gd name="connsiteX6" fmla="*/ 1303010 w 1377950"/>
                <a:gd name="connsiteY6" fmla="*/ 213429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72228 w 1377950"/>
                <a:gd name="connsiteY4" fmla="*/ 373560 h 654050"/>
                <a:gd name="connsiteX5" fmla="*/ 1259698 w 1377950"/>
                <a:gd name="connsiteY5" fmla="*/ 287227 h 654050"/>
                <a:gd name="connsiteX6" fmla="*/ 1303010 w 1377950"/>
                <a:gd name="connsiteY6" fmla="*/ 213429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377950"/>
                <a:gd name="connsiteY0" fmla="*/ 469900 h 654050"/>
                <a:gd name="connsiteX1" fmla="*/ 412750 w 1377950"/>
                <a:gd name="connsiteY1" fmla="*/ 622300 h 654050"/>
                <a:gd name="connsiteX2" fmla="*/ 736600 w 1377950"/>
                <a:gd name="connsiteY2" fmla="*/ 654050 h 654050"/>
                <a:gd name="connsiteX3" fmla="*/ 1028771 w 1377950"/>
                <a:gd name="connsiteY3" fmla="*/ 528382 h 654050"/>
                <a:gd name="connsiteX4" fmla="*/ 1172228 w 1377950"/>
                <a:gd name="connsiteY4" fmla="*/ 373560 h 654050"/>
                <a:gd name="connsiteX5" fmla="*/ 1259698 w 1377950"/>
                <a:gd name="connsiteY5" fmla="*/ 287227 h 654050"/>
                <a:gd name="connsiteX6" fmla="*/ 1341061 w 1377950"/>
                <a:gd name="connsiteY6" fmla="*/ 247675 h 654050"/>
                <a:gd name="connsiteX7" fmla="*/ 1377950 w 1377950"/>
                <a:gd name="connsiteY7" fmla="*/ 158750 h 654050"/>
                <a:gd name="connsiteX8" fmla="*/ 971550 w 1377950"/>
                <a:gd name="connsiteY8" fmla="*/ 0 h 654050"/>
                <a:gd name="connsiteX9" fmla="*/ 469900 w 1377950"/>
                <a:gd name="connsiteY9" fmla="*/ 63500 h 654050"/>
                <a:gd name="connsiteX10" fmla="*/ 177800 w 1377950"/>
                <a:gd name="connsiteY10" fmla="*/ 254000 h 654050"/>
                <a:gd name="connsiteX11" fmla="*/ 0 w 1377950"/>
                <a:gd name="connsiteY11" fmla="*/ 469900 h 654050"/>
                <a:gd name="connsiteX0" fmla="*/ 0 w 1438833"/>
                <a:gd name="connsiteY0" fmla="*/ 469900 h 654050"/>
                <a:gd name="connsiteX1" fmla="*/ 412750 w 1438833"/>
                <a:gd name="connsiteY1" fmla="*/ 622300 h 654050"/>
                <a:gd name="connsiteX2" fmla="*/ 736600 w 1438833"/>
                <a:gd name="connsiteY2" fmla="*/ 654050 h 654050"/>
                <a:gd name="connsiteX3" fmla="*/ 1028771 w 1438833"/>
                <a:gd name="connsiteY3" fmla="*/ 528382 h 654050"/>
                <a:gd name="connsiteX4" fmla="*/ 1172228 w 1438833"/>
                <a:gd name="connsiteY4" fmla="*/ 373560 h 654050"/>
                <a:gd name="connsiteX5" fmla="*/ 1259698 w 1438833"/>
                <a:gd name="connsiteY5" fmla="*/ 287227 h 654050"/>
                <a:gd name="connsiteX6" fmla="*/ 1341061 w 1438833"/>
                <a:gd name="connsiteY6" fmla="*/ 247675 h 654050"/>
                <a:gd name="connsiteX7" fmla="*/ 1438833 w 1438833"/>
                <a:gd name="connsiteY7" fmla="*/ 181580 h 654050"/>
                <a:gd name="connsiteX8" fmla="*/ 971550 w 1438833"/>
                <a:gd name="connsiteY8" fmla="*/ 0 h 654050"/>
                <a:gd name="connsiteX9" fmla="*/ 469900 w 1438833"/>
                <a:gd name="connsiteY9" fmla="*/ 63500 h 654050"/>
                <a:gd name="connsiteX10" fmla="*/ 177800 w 1438833"/>
                <a:gd name="connsiteY10" fmla="*/ 254000 h 654050"/>
                <a:gd name="connsiteX11" fmla="*/ 0 w 1438833"/>
                <a:gd name="connsiteY11" fmla="*/ 469900 h 65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833" h="654050">
                  <a:moveTo>
                    <a:pt x="0" y="469900"/>
                  </a:moveTo>
                  <a:lnTo>
                    <a:pt x="412750" y="622300"/>
                  </a:lnTo>
                  <a:lnTo>
                    <a:pt x="736600" y="654050"/>
                  </a:lnTo>
                  <a:lnTo>
                    <a:pt x="1028771" y="528382"/>
                  </a:lnTo>
                  <a:lnTo>
                    <a:pt x="1172228" y="373560"/>
                  </a:lnTo>
                  <a:lnTo>
                    <a:pt x="1259698" y="287227"/>
                  </a:lnTo>
                  <a:lnTo>
                    <a:pt x="1341061" y="247675"/>
                  </a:lnTo>
                  <a:lnTo>
                    <a:pt x="1438833" y="181580"/>
                  </a:lnTo>
                  <a:lnTo>
                    <a:pt x="971550" y="0"/>
                  </a:lnTo>
                  <a:lnTo>
                    <a:pt x="469900" y="63500"/>
                  </a:lnTo>
                  <a:lnTo>
                    <a:pt x="177800" y="254000"/>
                  </a:lnTo>
                  <a:lnTo>
                    <a:pt x="0" y="46990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3" name="Ellipse 862">
              <a:extLst>
                <a:ext uri="{FF2B5EF4-FFF2-40B4-BE49-F238E27FC236}">
                  <a16:creationId xmlns:a16="http://schemas.microsoft.com/office/drawing/2014/main" id="{D66C0C9F-A403-4611-8184-620027450F66}"/>
                </a:ext>
              </a:extLst>
            </p:cNvPr>
            <p:cNvSpPr/>
            <p:nvPr/>
          </p:nvSpPr>
          <p:spPr>
            <a:xfrm flipV="1">
              <a:off x="1774019" y="4415680"/>
              <a:ext cx="130432" cy="1134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4" name="Ellipse 863">
              <a:extLst>
                <a:ext uri="{FF2B5EF4-FFF2-40B4-BE49-F238E27FC236}">
                  <a16:creationId xmlns:a16="http://schemas.microsoft.com/office/drawing/2014/main" id="{AA30E14D-B856-473E-A10C-B8DC0A42A81E}"/>
                </a:ext>
              </a:extLst>
            </p:cNvPr>
            <p:cNvSpPr/>
            <p:nvPr/>
          </p:nvSpPr>
          <p:spPr>
            <a:xfrm flipV="1">
              <a:off x="1873313" y="4523373"/>
              <a:ext cx="261852" cy="22777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5" name="Ellipse 864">
              <a:extLst>
                <a:ext uri="{FF2B5EF4-FFF2-40B4-BE49-F238E27FC236}">
                  <a16:creationId xmlns:a16="http://schemas.microsoft.com/office/drawing/2014/main" id="{168E1E38-8042-4806-845C-35ECA653B576}"/>
                </a:ext>
              </a:extLst>
            </p:cNvPr>
            <p:cNvSpPr/>
            <p:nvPr/>
          </p:nvSpPr>
          <p:spPr>
            <a:xfrm flipH="1" flipV="1">
              <a:off x="1947167" y="5282722"/>
              <a:ext cx="134828" cy="11728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6" name="Ellipse 865">
              <a:extLst>
                <a:ext uri="{FF2B5EF4-FFF2-40B4-BE49-F238E27FC236}">
                  <a16:creationId xmlns:a16="http://schemas.microsoft.com/office/drawing/2014/main" id="{82A44F35-A9EF-4C83-90B1-07FCF412CC95}"/>
                </a:ext>
              </a:extLst>
            </p:cNvPr>
            <p:cNvSpPr/>
            <p:nvPr/>
          </p:nvSpPr>
          <p:spPr>
            <a:xfrm flipH="1" flipV="1">
              <a:off x="2082605" y="5435785"/>
              <a:ext cx="52560" cy="4572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38" name="Gruppieren 837">
            <a:extLst>
              <a:ext uri="{FF2B5EF4-FFF2-40B4-BE49-F238E27FC236}">
                <a16:creationId xmlns:a16="http://schemas.microsoft.com/office/drawing/2014/main" id="{A8150B7C-0F79-40BD-97BE-767AB94873AD}"/>
              </a:ext>
            </a:extLst>
          </p:cNvPr>
          <p:cNvGrpSpPr/>
          <p:nvPr/>
        </p:nvGrpSpPr>
        <p:grpSpPr>
          <a:xfrm>
            <a:off x="303945" y="5321533"/>
            <a:ext cx="856360" cy="1442727"/>
            <a:chOff x="1135687" y="906855"/>
            <a:chExt cx="1335219" cy="224946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839" name="Gruppieren 838">
              <a:extLst>
                <a:ext uri="{FF2B5EF4-FFF2-40B4-BE49-F238E27FC236}">
                  <a16:creationId xmlns:a16="http://schemas.microsoft.com/office/drawing/2014/main" id="{99E38B54-C300-4A88-B327-3CC49C265657}"/>
                </a:ext>
              </a:extLst>
            </p:cNvPr>
            <p:cNvGrpSpPr/>
            <p:nvPr/>
          </p:nvGrpSpPr>
          <p:grpSpPr>
            <a:xfrm>
              <a:off x="1135687" y="1073150"/>
              <a:ext cx="1335219" cy="1948875"/>
              <a:chOff x="1135687" y="1073150"/>
              <a:chExt cx="1335219" cy="1948875"/>
            </a:xfrm>
          </p:grpSpPr>
          <p:sp>
            <p:nvSpPr>
              <p:cNvPr id="847" name="Ellipse 846">
                <a:extLst>
                  <a:ext uri="{FF2B5EF4-FFF2-40B4-BE49-F238E27FC236}">
                    <a16:creationId xmlns:a16="http://schemas.microsoft.com/office/drawing/2014/main" id="{9C462E14-8DA1-4086-8704-A1AA017D6B51}"/>
                  </a:ext>
                </a:extLst>
              </p:cNvPr>
              <p:cNvSpPr/>
              <p:nvPr/>
            </p:nvSpPr>
            <p:spPr>
              <a:xfrm>
                <a:off x="1135689" y="1073150"/>
                <a:ext cx="1335215" cy="2349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48" name="Ellipse 847">
                <a:extLst>
                  <a:ext uri="{FF2B5EF4-FFF2-40B4-BE49-F238E27FC236}">
                    <a16:creationId xmlns:a16="http://schemas.microsoft.com/office/drawing/2014/main" id="{354E3620-1F92-4EBB-93DB-63187048CAE2}"/>
                  </a:ext>
                </a:extLst>
              </p:cNvPr>
              <p:cNvSpPr/>
              <p:nvPr/>
            </p:nvSpPr>
            <p:spPr>
              <a:xfrm>
                <a:off x="1135691" y="2459807"/>
                <a:ext cx="1335215" cy="56221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49" name="Gleichschenkliges Dreieck 3">
                <a:extLst>
                  <a:ext uri="{FF2B5EF4-FFF2-40B4-BE49-F238E27FC236}">
                    <a16:creationId xmlns:a16="http://schemas.microsoft.com/office/drawing/2014/main" id="{807389FC-0EF9-4103-9877-35E170B6CE05}"/>
                  </a:ext>
                </a:extLst>
              </p:cNvPr>
              <p:cNvSpPr/>
              <p:nvPr/>
            </p:nvSpPr>
            <p:spPr>
              <a:xfrm>
                <a:off x="1135691" y="2025652"/>
                <a:ext cx="1335215" cy="708268"/>
              </a:xfrm>
              <a:custGeom>
                <a:avLst/>
                <a:gdLst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1335215 w 1335215"/>
                  <a:gd name="connsiteY2" fmla="*/ 724143 h 724143"/>
                  <a:gd name="connsiteX3" fmla="*/ 0 w 1335215"/>
                  <a:gd name="connsiteY3" fmla="*/ 724143 h 724143"/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765132 w 1335215"/>
                  <a:gd name="connsiteY2" fmla="*/ 19050 h 724143"/>
                  <a:gd name="connsiteX3" fmla="*/ 1335215 w 1335215"/>
                  <a:gd name="connsiteY3" fmla="*/ 724143 h 724143"/>
                  <a:gd name="connsiteX4" fmla="*/ 0 w 1335215"/>
                  <a:gd name="connsiteY4" fmla="*/ 724143 h 724143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765132 w 1335215"/>
                  <a:gd name="connsiteY2" fmla="*/ 158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08268 h 708268"/>
                  <a:gd name="connsiteX1" fmla="*/ 604108 w 1335215"/>
                  <a:gd name="connsiteY1" fmla="*/ 0 h 708268"/>
                  <a:gd name="connsiteX2" fmla="*/ 854032 w 1335215"/>
                  <a:gd name="connsiteY2" fmla="*/ 15875 h 708268"/>
                  <a:gd name="connsiteX3" fmla="*/ 1335215 w 1335215"/>
                  <a:gd name="connsiteY3" fmla="*/ 708268 h 708268"/>
                  <a:gd name="connsiteX4" fmla="*/ 0 w 1335215"/>
                  <a:gd name="connsiteY4" fmla="*/ 708268 h 708268"/>
                  <a:gd name="connsiteX0" fmla="*/ 0 w 1335215"/>
                  <a:gd name="connsiteY0" fmla="*/ 708268 h 708268"/>
                  <a:gd name="connsiteX1" fmla="*/ 604108 w 1335215"/>
                  <a:gd name="connsiteY1" fmla="*/ 0 h 708268"/>
                  <a:gd name="connsiteX2" fmla="*/ 771482 w 1335215"/>
                  <a:gd name="connsiteY2" fmla="*/ 19050 h 708268"/>
                  <a:gd name="connsiteX3" fmla="*/ 1335215 w 1335215"/>
                  <a:gd name="connsiteY3" fmla="*/ 708268 h 708268"/>
                  <a:gd name="connsiteX4" fmla="*/ 0 w 1335215"/>
                  <a:gd name="connsiteY4" fmla="*/ 708268 h 708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215" h="708268">
                    <a:moveTo>
                      <a:pt x="0" y="708268"/>
                    </a:moveTo>
                    <a:cubicBezTo>
                      <a:pt x="83894" y="382220"/>
                      <a:pt x="202714" y="218098"/>
                      <a:pt x="604108" y="0"/>
                    </a:cubicBezTo>
                    <a:cubicBezTo>
                      <a:pt x="639791" y="37042"/>
                      <a:pt x="735799" y="-17992"/>
                      <a:pt x="771482" y="19050"/>
                    </a:cubicBezTo>
                    <a:cubicBezTo>
                      <a:pt x="1252551" y="310173"/>
                      <a:pt x="1231971" y="382220"/>
                      <a:pt x="1335215" y="708268"/>
                    </a:cubicBezTo>
                    <a:lnTo>
                      <a:pt x="0" y="70826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50" name="Gleichschenkliges Dreieck 3">
                <a:extLst>
                  <a:ext uri="{FF2B5EF4-FFF2-40B4-BE49-F238E27FC236}">
                    <a16:creationId xmlns:a16="http://schemas.microsoft.com/office/drawing/2014/main" id="{58A5244B-C70B-4792-9DF4-A99E318441E1}"/>
                  </a:ext>
                </a:extLst>
              </p:cNvPr>
              <p:cNvSpPr/>
              <p:nvPr/>
            </p:nvSpPr>
            <p:spPr>
              <a:xfrm rot="10800000">
                <a:off x="1135687" y="1165224"/>
                <a:ext cx="1335215" cy="925057"/>
              </a:xfrm>
              <a:custGeom>
                <a:avLst/>
                <a:gdLst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1335215 w 1335215"/>
                  <a:gd name="connsiteY2" fmla="*/ 724143 h 724143"/>
                  <a:gd name="connsiteX3" fmla="*/ 0 w 1335215"/>
                  <a:gd name="connsiteY3" fmla="*/ 724143 h 724143"/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765132 w 1335215"/>
                  <a:gd name="connsiteY2" fmla="*/ 19050 h 724143"/>
                  <a:gd name="connsiteX3" fmla="*/ 1335215 w 1335215"/>
                  <a:gd name="connsiteY3" fmla="*/ 724143 h 724143"/>
                  <a:gd name="connsiteX4" fmla="*/ 0 w 1335215"/>
                  <a:gd name="connsiteY4" fmla="*/ 724143 h 724143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765132 w 1335215"/>
                  <a:gd name="connsiteY2" fmla="*/ 158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774657 w 1335215"/>
                  <a:gd name="connsiteY2" fmla="*/ 3492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05093 h 705093"/>
                  <a:gd name="connsiteX1" fmla="*/ 569183 w 1335215"/>
                  <a:gd name="connsiteY1" fmla="*/ 0 h 705093"/>
                  <a:gd name="connsiteX2" fmla="*/ 774657 w 1335215"/>
                  <a:gd name="connsiteY2" fmla="*/ 19050 h 705093"/>
                  <a:gd name="connsiteX3" fmla="*/ 1335215 w 1335215"/>
                  <a:gd name="connsiteY3" fmla="*/ 705093 h 705093"/>
                  <a:gd name="connsiteX4" fmla="*/ 0 w 1335215"/>
                  <a:gd name="connsiteY4" fmla="*/ 705093 h 705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215" h="705093">
                    <a:moveTo>
                      <a:pt x="0" y="705093"/>
                    </a:moveTo>
                    <a:cubicBezTo>
                      <a:pt x="121994" y="410795"/>
                      <a:pt x="167789" y="218098"/>
                      <a:pt x="569183" y="0"/>
                    </a:cubicBezTo>
                    <a:cubicBezTo>
                      <a:pt x="604866" y="37042"/>
                      <a:pt x="738974" y="-17992"/>
                      <a:pt x="774657" y="19050"/>
                    </a:cubicBezTo>
                    <a:cubicBezTo>
                      <a:pt x="1255726" y="310173"/>
                      <a:pt x="1244671" y="426670"/>
                      <a:pt x="1335215" y="705093"/>
                    </a:cubicBezTo>
                    <a:lnTo>
                      <a:pt x="0" y="70509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40" name="Träne 11">
              <a:extLst>
                <a:ext uri="{FF2B5EF4-FFF2-40B4-BE49-F238E27FC236}">
                  <a16:creationId xmlns:a16="http://schemas.microsoft.com/office/drawing/2014/main" id="{D258A753-865C-4CA2-ABB6-6A2D5F223EF7}"/>
                </a:ext>
              </a:extLst>
            </p:cNvPr>
            <p:cNvSpPr/>
            <p:nvPr/>
          </p:nvSpPr>
          <p:spPr>
            <a:xfrm rot="18830667">
              <a:off x="1296922" y="2123603"/>
              <a:ext cx="1023836" cy="1041606"/>
            </a:xfrm>
            <a:custGeom>
              <a:avLst/>
              <a:gdLst>
                <a:gd name="connsiteX0" fmla="*/ 0 w 779044"/>
                <a:gd name="connsiteY0" fmla="*/ 389522 h 779044"/>
                <a:gd name="connsiteX1" fmla="*/ 389522 w 779044"/>
                <a:gd name="connsiteY1" fmla="*/ 0 h 779044"/>
                <a:gd name="connsiteX2" fmla="*/ 779044 w 779044"/>
                <a:gd name="connsiteY2" fmla="*/ 0 h 779044"/>
                <a:gd name="connsiteX3" fmla="*/ 779044 w 779044"/>
                <a:gd name="connsiteY3" fmla="*/ 389522 h 779044"/>
                <a:gd name="connsiteX4" fmla="*/ 389522 w 779044"/>
                <a:gd name="connsiteY4" fmla="*/ 779044 h 779044"/>
                <a:gd name="connsiteX5" fmla="*/ 0 w 779044"/>
                <a:gd name="connsiteY5" fmla="*/ 389522 h 779044"/>
                <a:gd name="connsiteX0" fmla="*/ 0 w 949687"/>
                <a:gd name="connsiteY0" fmla="*/ 170844 h 788158"/>
                <a:gd name="connsiteX1" fmla="*/ 560165 w 949687"/>
                <a:gd name="connsiteY1" fmla="*/ 4824 h 788158"/>
                <a:gd name="connsiteX2" fmla="*/ 949687 w 949687"/>
                <a:gd name="connsiteY2" fmla="*/ 4824 h 788158"/>
                <a:gd name="connsiteX3" fmla="*/ 949687 w 949687"/>
                <a:gd name="connsiteY3" fmla="*/ 394346 h 788158"/>
                <a:gd name="connsiteX4" fmla="*/ 560165 w 949687"/>
                <a:gd name="connsiteY4" fmla="*/ 783868 h 788158"/>
                <a:gd name="connsiteX5" fmla="*/ 0 w 949687"/>
                <a:gd name="connsiteY5" fmla="*/ 170844 h 788158"/>
                <a:gd name="connsiteX0" fmla="*/ 2479 w 952166"/>
                <a:gd name="connsiteY0" fmla="*/ 166020 h 965594"/>
                <a:gd name="connsiteX1" fmla="*/ 562644 w 952166"/>
                <a:gd name="connsiteY1" fmla="*/ 0 h 965594"/>
                <a:gd name="connsiteX2" fmla="*/ 952166 w 952166"/>
                <a:gd name="connsiteY2" fmla="*/ 0 h 965594"/>
                <a:gd name="connsiteX3" fmla="*/ 952166 w 952166"/>
                <a:gd name="connsiteY3" fmla="*/ 389522 h 965594"/>
                <a:gd name="connsiteX4" fmla="*/ 783483 w 952166"/>
                <a:gd name="connsiteY4" fmla="*/ 963140 h 965594"/>
                <a:gd name="connsiteX5" fmla="*/ 2479 w 952166"/>
                <a:gd name="connsiteY5" fmla="*/ 166020 h 965594"/>
                <a:gd name="connsiteX0" fmla="*/ 6949 w 956636"/>
                <a:gd name="connsiteY0" fmla="*/ 166020 h 971570"/>
                <a:gd name="connsiteX1" fmla="*/ 567114 w 956636"/>
                <a:gd name="connsiteY1" fmla="*/ 0 h 971570"/>
                <a:gd name="connsiteX2" fmla="*/ 956636 w 956636"/>
                <a:gd name="connsiteY2" fmla="*/ 0 h 971570"/>
                <a:gd name="connsiteX3" fmla="*/ 956636 w 956636"/>
                <a:gd name="connsiteY3" fmla="*/ 389522 h 971570"/>
                <a:gd name="connsiteX4" fmla="*/ 787953 w 956636"/>
                <a:gd name="connsiteY4" fmla="*/ 963140 h 971570"/>
                <a:gd name="connsiteX5" fmla="*/ 288037 w 956636"/>
                <a:gd name="connsiteY5" fmla="*/ 692929 h 971570"/>
                <a:gd name="connsiteX6" fmla="*/ 6949 w 956636"/>
                <a:gd name="connsiteY6" fmla="*/ 166020 h 971570"/>
                <a:gd name="connsiteX0" fmla="*/ 3952 w 953639"/>
                <a:gd name="connsiteY0" fmla="*/ 239476 h 1045026"/>
                <a:gd name="connsiteX1" fmla="*/ 484759 w 953639"/>
                <a:gd name="connsiteY1" fmla="*/ 0 h 1045026"/>
                <a:gd name="connsiteX2" fmla="*/ 953639 w 953639"/>
                <a:gd name="connsiteY2" fmla="*/ 73456 h 1045026"/>
                <a:gd name="connsiteX3" fmla="*/ 953639 w 953639"/>
                <a:gd name="connsiteY3" fmla="*/ 462978 h 1045026"/>
                <a:gd name="connsiteX4" fmla="*/ 784956 w 953639"/>
                <a:gd name="connsiteY4" fmla="*/ 1036596 h 1045026"/>
                <a:gd name="connsiteX5" fmla="*/ 285040 w 953639"/>
                <a:gd name="connsiteY5" fmla="*/ 766385 h 1045026"/>
                <a:gd name="connsiteX6" fmla="*/ 3952 w 953639"/>
                <a:gd name="connsiteY6" fmla="*/ 239476 h 1045026"/>
                <a:gd name="connsiteX0" fmla="*/ 3952 w 1023836"/>
                <a:gd name="connsiteY0" fmla="*/ 239476 h 1041606"/>
                <a:gd name="connsiteX1" fmla="*/ 484759 w 1023836"/>
                <a:gd name="connsiteY1" fmla="*/ 0 h 1041606"/>
                <a:gd name="connsiteX2" fmla="*/ 953639 w 1023836"/>
                <a:gd name="connsiteY2" fmla="*/ 73456 h 1041606"/>
                <a:gd name="connsiteX3" fmla="*/ 1023836 w 1023836"/>
                <a:gd name="connsiteY3" fmla="*/ 545232 h 1041606"/>
                <a:gd name="connsiteX4" fmla="*/ 784956 w 1023836"/>
                <a:gd name="connsiteY4" fmla="*/ 1036596 h 1041606"/>
                <a:gd name="connsiteX5" fmla="*/ 285040 w 1023836"/>
                <a:gd name="connsiteY5" fmla="*/ 766385 h 1041606"/>
                <a:gd name="connsiteX6" fmla="*/ 3952 w 1023836"/>
                <a:gd name="connsiteY6" fmla="*/ 239476 h 1041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836" h="1041606">
                  <a:moveTo>
                    <a:pt x="3952" y="239476"/>
                  </a:moveTo>
                  <a:cubicBezTo>
                    <a:pt x="37238" y="111745"/>
                    <a:pt x="269632" y="0"/>
                    <a:pt x="484759" y="0"/>
                  </a:cubicBezTo>
                  <a:lnTo>
                    <a:pt x="953639" y="73456"/>
                  </a:lnTo>
                  <a:lnTo>
                    <a:pt x="1023836" y="545232"/>
                  </a:lnTo>
                  <a:cubicBezTo>
                    <a:pt x="1023836" y="760359"/>
                    <a:pt x="908089" y="999737"/>
                    <a:pt x="784956" y="1036596"/>
                  </a:cubicBezTo>
                  <a:cubicBezTo>
                    <a:pt x="661823" y="1073455"/>
                    <a:pt x="415207" y="899238"/>
                    <a:pt x="285040" y="766385"/>
                  </a:cubicBezTo>
                  <a:cubicBezTo>
                    <a:pt x="154873" y="633532"/>
                    <a:pt x="-29334" y="367207"/>
                    <a:pt x="3952" y="239476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1" name="Träne 11">
              <a:extLst>
                <a:ext uri="{FF2B5EF4-FFF2-40B4-BE49-F238E27FC236}">
                  <a16:creationId xmlns:a16="http://schemas.microsoft.com/office/drawing/2014/main" id="{E4CF4E05-65D7-4B04-AA0E-E2F61FA51445}"/>
                </a:ext>
              </a:extLst>
            </p:cNvPr>
            <p:cNvSpPr/>
            <p:nvPr/>
          </p:nvSpPr>
          <p:spPr>
            <a:xfrm rot="2769333" flipV="1">
              <a:off x="1287335" y="908655"/>
              <a:ext cx="1030588" cy="1026988"/>
            </a:xfrm>
            <a:custGeom>
              <a:avLst/>
              <a:gdLst>
                <a:gd name="connsiteX0" fmla="*/ 0 w 779044"/>
                <a:gd name="connsiteY0" fmla="*/ 389522 h 779044"/>
                <a:gd name="connsiteX1" fmla="*/ 389522 w 779044"/>
                <a:gd name="connsiteY1" fmla="*/ 0 h 779044"/>
                <a:gd name="connsiteX2" fmla="*/ 779044 w 779044"/>
                <a:gd name="connsiteY2" fmla="*/ 0 h 779044"/>
                <a:gd name="connsiteX3" fmla="*/ 779044 w 779044"/>
                <a:gd name="connsiteY3" fmla="*/ 389522 h 779044"/>
                <a:gd name="connsiteX4" fmla="*/ 389522 w 779044"/>
                <a:gd name="connsiteY4" fmla="*/ 779044 h 779044"/>
                <a:gd name="connsiteX5" fmla="*/ 0 w 779044"/>
                <a:gd name="connsiteY5" fmla="*/ 389522 h 779044"/>
                <a:gd name="connsiteX0" fmla="*/ 0 w 949687"/>
                <a:gd name="connsiteY0" fmla="*/ 170844 h 788158"/>
                <a:gd name="connsiteX1" fmla="*/ 560165 w 949687"/>
                <a:gd name="connsiteY1" fmla="*/ 4824 h 788158"/>
                <a:gd name="connsiteX2" fmla="*/ 949687 w 949687"/>
                <a:gd name="connsiteY2" fmla="*/ 4824 h 788158"/>
                <a:gd name="connsiteX3" fmla="*/ 949687 w 949687"/>
                <a:gd name="connsiteY3" fmla="*/ 394346 h 788158"/>
                <a:gd name="connsiteX4" fmla="*/ 560165 w 949687"/>
                <a:gd name="connsiteY4" fmla="*/ 783868 h 788158"/>
                <a:gd name="connsiteX5" fmla="*/ 0 w 949687"/>
                <a:gd name="connsiteY5" fmla="*/ 170844 h 788158"/>
                <a:gd name="connsiteX0" fmla="*/ 2479 w 952166"/>
                <a:gd name="connsiteY0" fmla="*/ 166020 h 965594"/>
                <a:gd name="connsiteX1" fmla="*/ 562644 w 952166"/>
                <a:gd name="connsiteY1" fmla="*/ 0 h 965594"/>
                <a:gd name="connsiteX2" fmla="*/ 952166 w 952166"/>
                <a:gd name="connsiteY2" fmla="*/ 0 h 965594"/>
                <a:gd name="connsiteX3" fmla="*/ 952166 w 952166"/>
                <a:gd name="connsiteY3" fmla="*/ 389522 h 965594"/>
                <a:gd name="connsiteX4" fmla="*/ 783483 w 952166"/>
                <a:gd name="connsiteY4" fmla="*/ 963140 h 965594"/>
                <a:gd name="connsiteX5" fmla="*/ 2479 w 952166"/>
                <a:gd name="connsiteY5" fmla="*/ 166020 h 965594"/>
                <a:gd name="connsiteX0" fmla="*/ 6949 w 956636"/>
                <a:gd name="connsiteY0" fmla="*/ 166020 h 971570"/>
                <a:gd name="connsiteX1" fmla="*/ 567114 w 956636"/>
                <a:gd name="connsiteY1" fmla="*/ 0 h 971570"/>
                <a:gd name="connsiteX2" fmla="*/ 956636 w 956636"/>
                <a:gd name="connsiteY2" fmla="*/ 0 h 971570"/>
                <a:gd name="connsiteX3" fmla="*/ 956636 w 956636"/>
                <a:gd name="connsiteY3" fmla="*/ 389522 h 971570"/>
                <a:gd name="connsiteX4" fmla="*/ 787953 w 956636"/>
                <a:gd name="connsiteY4" fmla="*/ 963140 h 971570"/>
                <a:gd name="connsiteX5" fmla="*/ 288037 w 956636"/>
                <a:gd name="connsiteY5" fmla="*/ 692929 h 971570"/>
                <a:gd name="connsiteX6" fmla="*/ 6949 w 956636"/>
                <a:gd name="connsiteY6" fmla="*/ 166020 h 971570"/>
                <a:gd name="connsiteX0" fmla="*/ 3952 w 953639"/>
                <a:gd name="connsiteY0" fmla="*/ 239476 h 1045026"/>
                <a:gd name="connsiteX1" fmla="*/ 484759 w 953639"/>
                <a:gd name="connsiteY1" fmla="*/ 0 h 1045026"/>
                <a:gd name="connsiteX2" fmla="*/ 953639 w 953639"/>
                <a:gd name="connsiteY2" fmla="*/ 73456 h 1045026"/>
                <a:gd name="connsiteX3" fmla="*/ 953639 w 953639"/>
                <a:gd name="connsiteY3" fmla="*/ 462978 h 1045026"/>
                <a:gd name="connsiteX4" fmla="*/ 784956 w 953639"/>
                <a:gd name="connsiteY4" fmla="*/ 1036596 h 1045026"/>
                <a:gd name="connsiteX5" fmla="*/ 285040 w 953639"/>
                <a:gd name="connsiteY5" fmla="*/ 766385 h 1045026"/>
                <a:gd name="connsiteX6" fmla="*/ 3952 w 953639"/>
                <a:gd name="connsiteY6" fmla="*/ 239476 h 1045026"/>
                <a:gd name="connsiteX0" fmla="*/ 3952 w 1023836"/>
                <a:gd name="connsiteY0" fmla="*/ 239476 h 1041606"/>
                <a:gd name="connsiteX1" fmla="*/ 484759 w 1023836"/>
                <a:gd name="connsiteY1" fmla="*/ 0 h 1041606"/>
                <a:gd name="connsiteX2" fmla="*/ 953639 w 1023836"/>
                <a:gd name="connsiteY2" fmla="*/ 73456 h 1041606"/>
                <a:gd name="connsiteX3" fmla="*/ 1023836 w 1023836"/>
                <a:gd name="connsiteY3" fmla="*/ 545232 h 1041606"/>
                <a:gd name="connsiteX4" fmla="*/ 784956 w 1023836"/>
                <a:gd name="connsiteY4" fmla="*/ 1036596 h 1041606"/>
                <a:gd name="connsiteX5" fmla="*/ 285040 w 1023836"/>
                <a:gd name="connsiteY5" fmla="*/ 766385 h 1041606"/>
                <a:gd name="connsiteX6" fmla="*/ 3952 w 1023836"/>
                <a:gd name="connsiteY6" fmla="*/ 239476 h 1041606"/>
                <a:gd name="connsiteX0" fmla="*/ 8100 w 1027984"/>
                <a:gd name="connsiteY0" fmla="*/ 239476 h 1041533"/>
                <a:gd name="connsiteX1" fmla="*/ 488907 w 1027984"/>
                <a:gd name="connsiteY1" fmla="*/ 0 h 1041533"/>
                <a:gd name="connsiteX2" fmla="*/ 957787 w 1027984"/>
                <a:gd name="connsiteY2" fmla="*/ 73456 h 1041533"/>
                <a:gd name="connsiteX3" fmla="*/ 1027984 w 1027984"/>
                <a:gd name="connsiteY3" fmla="*/ 545232 h 1041533"/>
                <a:gd name="connsiteX4" fmla="*/ 789104 w 1027984"/>
                <a:gd name="connsiteY4" fmla="*/ 1036596 h 1041533"/>
                <a:gd name="connsiteX5" fmla="*/ 231093 w 1027984"/>
                <a:gd name="connsiteY5" fmla="*/ 765214 h 1041533"/>
                <a:gd name="connsiteX6" fmla="*/ 8100 w 1027984"/>
                <a:gd name="connsiteY6" fmla="*/ 239476 h 1041533"/>
                <a:gd name="connsiteX0" fmla="*/ 4856 w 1141710"/>
                <a:gd name="connsiteY0" fmla="*/ 275862 h 1041533"/>
                <a:gd name="connsiteX1" fmla="*/ 602633 w 1141710"/>
                <a:gd name="connsiteY1" fmla="*/ 0 h 1041533"/>
                <a:gd name="connsiteX2" fmla="*/ 1071513 w 1141710"/>
                <a:gd name="connsiteY2" fmla="*/ 73456 h 1041533"/>
                <a:gd name="connsiteX3" fmla="*/ 1141710 w 1141710"/>
                <a:gd name="connsiteY3" fmla="*/ 545232 h 1041533"/>
                <a:gd name="connsiteX4" fmla="*/ 902830 w 1141710"/>
                <a:gd name="connsiteY4" fmla="*/ 1036596 h 1041533"/>
                <a:gd name="connsiteX5" fmla="*/ 344819 w 1141710"/>
                <a:gd name="connsiteY5" fmla="*/ 765214 h 1041533"/>
                <a:gd name="connsiteX6" fmla="*/ 4856 w 1141710"/>
                <a:gd name="connsiteY6" fmla="*/ 275862 h 1041533"/>
                <a:gd name="connsiteX0" fmla="*/ 4856 w 1141710"/>
                <a:gd name="connsiteY0" fmla="*/ 275862 h 1131132"/>
                <a:gd name="connsiteX1" fmla="*/ 602633 w 1141710"/>
                <a:gd name="connsiteY1" fmla="*/ 0 h 1131132"/>
                <a:gd name="connsiteX2" fmla="*/ 1071513 w 1141710"/>
                <a:gd name="connsiteY2" fmla="*/ 73456 h 1131132"/>
                <a:gd name="connsiteX3" fmla="*/ 1141710 w 1141710"/>
                <a:gd name="connsiteY3" fmla="*/ 545232 h 1131132"/>
                <a:gd name="connsiteX4" fmla="*/ 857404 w 1141710"/>
                <a:gd name="connsiteY4" fmla="*/ 1127701 h 1131132"/>
                <a:gd name="connsiteX5" fmla="*/ 344819 w 1141710"/>
                <a:gd name="connsiteY5" fmla="*/ 765214 h 1131132"/>
                <a:gd name="connsiteX6" fmla="*/ 4856 w 1141710"/>
                <a:gd name="connsiteY6" fmla="*/ 275862 h 1131132"/>
                <a:gd name="connsiteX0" fmla="*/ 4856 w 1150144"/>
                <a:gd name="connsiteY0" fmla="*/ 275862 h 1131132"/>
                <a:gd name="connsiteX1" fmla="*/ 602633 w 1150144"/>
                <a:gd name="connsiteY1" fmla="*/ 0 h 1131132"/>
                <a:gd name="connsiteX2" fmla="*/ 1150144 w 1150144"/>
                <a:gd name="connsiteY2" fmla="*/ 16924 h 1131132"/>
                <a:gd name="connsiteX3" fmla="*/ 1141710 w 1150144"/>
                <a:gd name="connsiteY3" fmla="*/ 545232 h 1131132"/>
                <a:gd name="connsiteX4" fmla="*/ 857404 w 1150144"/>
                <a:gd name="connsiteY4" fmla="*/ 1127701 h 1131132"/>
                <a:gd name="connsiteX5" fmla="*/ 344819 w 1150144"/>
                <a:gd name="connsiteY5" fmla="*/ 765214 h 1131132"/>
                <a:gd name="connsiteX6" fmla="*/ 4856 w 1150144"/>
                <a:gd name="connsiteY6" fmla="*/ 275862 h 1131132"/>
                <a:gd name="connsiteX0" fmla="*/ 5624 w 1111401"/>
                <a:gd name="connsiteY0" fmla="*/ 237913 h 1131132"/>
                <a:gd name="connsiteX1" fmla="*/ 563890 w 1111401"/>
                <a:gd name="connsiteY1" fmla="*/ 0 h 1131132"/>
                <a:gd name="connsiteX2" fmla="*/ 1111401 w 1111401"/>
                <a:gd name="connsiteY2" fmla="*/ 16924 h 1131132"/>
                <a:gd name="connsiteX3" fmla="*/ 1102967 w 1111401"/>
                <a:gd name="connsiteY3" fmla="*/ 545232 h 1131132"/>
                <a:gd name="connsiteX4" fmla="*/ 818661 w 1111401"/>
                <a:gd name="connsiteY4" fmla="*/ 1127701 h 1131132"/>
                <a:gd name="connsiteX5" fmla="*/ 306076 w 1111401"/>
                <a:gd name="connsiteY5" fmla="*/ 765214 h 1131132"/>
                <a:gd name="connsiteX6" fmla="*/ 5624 w 1111401"/>
                <a:gd name="connsiteY6" fmla="*/ 237913 h 1131132"/>
                <a:gd name="connsiteX0" fmla="*/ 5624 w 1111401"/>
                <a:gd name="connsiteY0" fmla="*/ 237913 h 1098743"/>
                <a:gd name="connsiteX1" fmla="*/ 563890 w 1111401"/>
                <a:gd name="connsiteY1" fmla="*/ 0 h 1098743"/>
                <a:gd name="connsiteX2" fmla="*/ 1111401 w 1111401"/>
                <a:gd name="connsiteY2" fmla="*/ 16924 h 1098743"/>
                <a:gd name="connsiteX3" fmla="*/ 1102967 w 1111401"/>
                <a:gd name="connsiteY3" fmla="*/ 545232 h 1098743"/>
                <a:gd name="connsiteX4" fmla="*/ 872598 w 1111401"/>
                <a:gd name="connsiteY4" fmla="*/ 1094887 h 1098743"/>
                <a:gd name="connsiteX5" fmla="*/ 306076 w 1111401"/>
                <a:gd name="connsiteY5" fmla="*/ 765214 h 1098743"/>
                <a:gd name="connsiteX6" fmla="*/ 5624 w 1111401"/>
                <a:gd name="connsiteY6" fmla="*/ 237913 h 1098743"/>
                <a:gd name="connsiteX0" fmla="*/ 5624 w 1111401"/>
                <a:gd name="connsiteY0" fmla="*/ 237913 h 1107519"/>
                <a:gd name="connsiteX1" fmla="*/ 563890 w 1111401"/>
                <a:gd name="connsiteY1" fmla="*/ 0 h 1107519"/>
                <a:gd name="connsiteX2" fmla="*/ 1111401 w 1111401"/>
                <a:gd name="connsiteY2" fmla="*/ 16924 h 1107519"/>
                <a:gd name="connsiteX3" fmla="*/ 1102967 w 1111401"/>
                <a:gd name="connsiteY3" fmla="*/ 545232 h 1107519"/>
                <a:gd name="connsiteX4" fmla="*/ 833673 w 1111401"/>
                <a:gd name="connsiteY4" fmla="*/ 1103788 h 1107519"/>
                <a:gd name="connsiteX5" fmla="*/ 306076 w 1111401"/>
                <a:gd name="connsiteY5" fmla="*/ 765214 h 1107519"/>
                <a:gd name="connsiteX6" fmla="*/ 5624 w 1111401"/>
                <a:gd name="connsiteY6" fmla="*/ 237913 h 1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1401" h="1107519">
                  <a:moveTo>
                    <a:pt x="5624" y="237913"/>
                  </a:moveTo>
                  <a:cubicBezTo>
                    <a:pt x="48593" y="110377"/>
                    <a:pt x="348763" y="0"/>
                    <a:pt x="563890" y="0"/>
                  </a:cubicBezTo>
                  <a:lnTo>
                    <a:pt x="1111401" y="16924"/>
                  </a:lnTo>
                  <a:lnTo>
                    <a:pt x="1102967" y="545232"/>
                  </a:lnTo>
                  <a:cubicBezTo>
                    <a:pt x="1102967" y="760359"/>
                    <a:pt x="966488" y="1067124"/>
                    <a:pt x="833673" y="1103788"/>
                  </a:cubicBezTo>
                  <a:cubicBezTo>
                    <a:pt x="700858" y="1140452"/>
                    <a:pt x="436243" y="898067"/>
                    <a:pt x="306076" y="765214"/>
                  </a:cubicBezTo>
                  <a:cubicBezTo>
                    <a:pt x="175909" y="632361"/>
                    <a:pt x="-37345" y="365449"/>
                    <a:pt x="5624" y="237913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2" name="Freihandform: Form 841">
              <a:extLst>
                <a:ext uri="{FF2B5EF4-FFF2-40B4-BE49-F238E27FC236}">
                  <a16:creationId xmlns:a16="http://schemas.microsoft.com/office/drawing/2014/main" id="{2ACE32A3-B83D-4686-AB1E-0EF25C85840A}"/>
                </a:ext>
              </a:extLst>
            </p:cNvPr>
            <p:cNvSpPr/>
            <p:nvPr/>
          </p:nvSpPr>
          <p:spPr>
            <a:xfrm>
              <a:off x="1482725" y="1787525"/>
              <a:ext cx="644525" cy="466725"/>
            </a:xfrm>
            <a:custGeom>
              <a:avLst/>
              <a:gdLst>
                <a:gd name="connsiteX0" fmla="*/ 0 w 644525"/>
                <a:gd name="connsiteY0" fmla="*/ 9525 h 466725"/>
                <a:gd name="connsiteX1" fmla="*/ 273050 w 644525"/>
                <a:gd name="connsiteY1" fmla="*/ 269875 h 466725"/>
                <a:gd name="connsiteX2" fmla="*/ 304800 w 644525"/>
                <a:gd name="connsiteY2" fmla="*/ 466725 h 466725"/>
                <a:gd name="connsiteX3" fmla="*/ 352425 w 644525"/>
                <a:gd name="connsiteY3" fmla="*/ 257175 h 466725"/>
                <a:gd name="connsiteX4" fmla="*/ 644525 w 644525"/>
                <a:gd name="connsiteY4" fmla="*/ 0 h 466725"/>
                <a:gd name="connsiteX5" fmla="*/ 0 w 644525"/>
                <a:gd name="connsiteY5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73050 w 644525"/>
                <a:gd name="connsiteY2" fmla="*/ 269875 h 466725"/>
                <a:gd name="connsiteX3" fmla="*/ 304800 w 644525"/>
                <a:gd name="connsiteY3" fmla="*/ 466725 h 466725"/>
                <a:gd name="connsiteX4" fmla="*/ 352425 w 644525"/>
                <a:gd name="connsiteY4" fmla="*/ 257175 h 466725"/>
                <a:gd name="connsiteX5" fmla="*/ 644525 w 644525"/>
                <a:gd name="connsiteY5" fmla="*/ 0 h 466725"/>
                <a:gd name="connsiteX6" fmla="*/ 0 w 644525"/>
                <a:gd name="connsiteY6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73050 w 644525"/>
                <a:gd name="connsiteY2" fmla="*/ 269875 h 466725"/>
                <a:gd name="connsiteX3" fmla="*/ 304800 w 644525"/>
                <a:gd name="connsiteY3" fmla="*/ 466725 h 466725"/>
                <a:gd name="connsiteX4" fmla="*/ 352425 w 644525"/>
                <a:gd name="connsiteY4" fmla="*/ 257175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2425 w 644525"/>
                <a:gd name="connsiteY4" fmla="*/ 257175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8775 w 644525"/>
                <a:gd name="connsiteY4" fmla="*/ 215900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8775 w 644525"/>
                <a:gd name="connsiteY4" fmla="*/ 215900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8775 w 644525"/>
                <a:gd name="connsiteY4" fmla="*/ 215900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4525" h="466725">
                  <a:moveTo>
                    <a:pt x="0" y="9525"/>
                  </a:moveTo>
                  <a:cubicBezTo>
                    <a:pt x="45508" y="50800"/>
                    <a:pt x="103717" y="88900"/>
                    <a:pt x="149225" y="130175"/>
                  </a:cubicBezTo>
                  <a:lnTo>
                    <a:pt x="257175" y="209550"/>
                  </a:lnTo>
                  <a:cubicBezTo>
                    <a:pt x="273050" y="295275"/>
                    <a:pt x="298450" y="365125"/>
                    <a:pt x="304800" y="466725"/>
                  </a:cubicBezTo>
                  <a:cubicBezTo>
                    <a:pt x="310092" y="376767"/>
                    <a:pt x="340783" y="299508"/>
                    <a:pt x="358775" y="215900"/>
                  </a:cubicBezTo>
                  <a:cubicBezTo>
                    <a:pt x="403225" y="176742"/>
                    <a:pt x="428625" y="169333"/>
                    <a:pt x="473075" y="130175"/>
                  </a:cubicBezTo>
                  <a:lnTo>
                    <a:pt x="644525" y="0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3" name="Ellipse 842">
              <a:extLst>
                <a:ext uri="{FF2B5EF4-FFF2-40B4-BE49-F238E27FC236}">
                  <a16:creationId xmlns:a16="http://schemas.microsoft.com/office/drawing/2014/main" id="{F72E7846-CF84-42B7-9D9F-27B0DEAF9A99}"/>
                </a:ext>
              </a:extLst>
            </p:cNvPr>
            <p:cNvSpPr/>
            <p:nvPr/>
          </p:nvSpPr>
          <p:spPr>
            <a:xfrm>
              <a:off x="1482721" y="1715335"/>
              <a:ext cx="642930" cy="11121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4" name="Freihandform: Form 843">
              <a:extLst>
                <a:ext uri="{FF2B5EF4-FFF2-40B4-BE49-F238E27FC236}">
                  <a16:creationId xmlns:a16="http://schemas.microsoft.com/office/drawing/2014/main" id="{EA66B796-0C8A-4F6D-A6EC-955FEF1B5A8A}"/>
                </a:ext>
              </a:extLst>
            </p:cNvPr>
            <p:cNvSpPr/>
            <p:nvPr/>
          </p:nvSpPr>
          <p:spPr>
            <a:xfrm>
              <a:off x="1270001" y="2711450"/>
              <a:ext cx="1069975" cy="238125"/>
            </a:xfrm>
            <a:custGeom>
              <a:avLst/>
              <a:gdLst>
                <a:gd name="connsiteX0" fmla="*/ 0 w 1069975"/>
                <a:gd name="connsiteY0" fmla="*/ 0 h 238125"/>
                <a:gd name="connsiteX1" fmla="*/ 41275 w 1069975"/>
                <a:gd name="connsiteY1" fmla="*/ 120650 h 238125"/>
                <a:gd name="connsiteX2" fmla="*/ 276225 w 1069975"/>
                <a:gd name="connsiteY2" fmla="*/ 203200 h 238125"/>
                <a:gd name="connsiteX3" fmla="*/ 663575 w 1069975"/>
                <a:gd name="connsiteY3" fmla="*/ 238125 h 238125"/>
                <a:gd name="connsiteX4" fmla="*/ 984250 w 1069975"/>
                <a:gd name="connsiteY4" fmla="*/ 161925 h 238125"/>
                <a:gd name="connsiteX5" fmla="*/ 1069975 w 1069975"/>
                <a:gd name="connsiteY5" fmla="*/ 38100 h 238125"/>
                <a:gd name="connsiteX6" fmla="*/ 0 w 1069975"/>
                <a:gd name="connsiteY6" fmla="*/ 0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9975" h="238125">
                  <a:moveTo>
                    <a:pt x="0" y="0"/>
                  </a:moveTo>
                  <a:lnTo>
                    <a:pt x="41275" y="120650"/>
                  </a:lnTo>
                  <a:lnTo>
                    <a:pt x="276225" y="203200"/>
                  </a:lnTo>
                  <a:lnTo>
                    <a:pt x="663575" y="238125"/>
                  </a:lnTo>
                  <a:lnTo>
                    <a:pt x="984250" y="161925"/>
                  </a:lnTo>
                  <a:lnTo>
                    <a:pt x="1069975" y="38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5" name="Freihandform: Form 844">
              <a:extLst>
                <a:ext uri="{FF2B5EF4-FFF2-40B4-BE49-F238E27FC236}">
                  <a16:creationId xmlns:a16="http://schemas.microsoft.com/office/drawing/2014/main" id="{892753DD-B2F1-42AD-8BC2-9171062D2A19}"/>
                </a:ext>
              </a:extLst>
            </p:cNvPr>
            <p:cNvSpPr/>
            <p:nvPr/>
          </p:nvSpPr>
          <p:spPr>
            <a:xfrm>
              <a:off x="1269207" y="2087563"/>
              <a:ext cx="1047750" cy="777081"/>
            </a:xfrm>
            <a:custGeom>
              <a:avLst/>
              <a:gdLst>
                <a:gd name="connsiteX0" fmla="*/ 514350 w 1085850"/>
                <a:gd name="connsiteY0" fmla="*/ 0 h 504825"/>
                <a:gd name="connsiteX1" fmla="*/ 447675 w 1085850"/>
                <a:gd name="connsiteY1" fmla="*/ 230981 h 504825"/>
                <a:gd name="connsiteX2" fmla="*/ 278607 w 1085850"/>
                <a:gd name="connsiteY2" fmla="*/ 276225 h 504825"/>
                <a:gd name="connsiteX3" fmla="*/ 0 w 1085850"/>
                <a:gd name="connsiteY3" fmla="*/ 378619 h 504825"/>
                <a:gd name="connsiteX4" fmla="*/ 285750 w 1085850"/>
                <a:gd name="connsiteY4" fmla="*/ 461963 h 504825"/>
                <a:gd name="connsiteX5" fmla="*/ 464344 w 1085850"/>
                <a:gd name="connsiteY5" fmla="*/ 502444 h 504825"/>
                <a:gd name="connsiteX6" fmla="*/ 652463 w 1085850"/>
                <a:gd name="connsiteY6" fmla="*/ 504825 h 504825"/>
                <a:gd name="connsiteX7" fmla="*/ 776288 w 1085850"/>
                <a:gd name="connsiteY7" fmla="*/ 485775 h 504825"/>
                <a:gd name="connsiteX8" fmla="*/ 1085850 w 1085850"/>
                <a:gd name="connsiteY8" fmla="*/ 423863 h 504825"/>
                <a:gd name="connsiteX9" fmla="*/ 804863 w 1085850"/>
                <a:gd name="connsiteY9" fmla="*/ 302419 h 504825"/>
                <a:gd name="connsiteX10" fmla="*/ 616744 w 1085850"/>
                <a:gd name="connsiteY10" fmla="*/ 250031 h 504825"/>
                <a:gd name="connsiteX11" fmla="*/ 514350 w 1085850"/>
                <a:gd name="connsiteY11" fmla="*/ 0 h 504825"/>
                <a:gd name="connsiteX0" fmla="*/ 526257 w 1085850"/>
                <a:gd name="connsiteY0" fmla="*/ 0 h 509587"/>
                <a:gd name="connsiteX1" fmla="*/ 447675 w 1085850"/>
                <a:gd name="connsiteY1" fmla="*/ 235743 h 509587"/>
                <a:gd name="connsiteX2" fmla="*/ 278607 w 1085850"/>
                <a:gd name="connsiteY2" fmla="*/ 280987 h 509587"/>
                <a:gd name="connsiteX3" fmla="*/ 0 w 1085850"/>
                <a:gd name="connsiteY3" fmla="*/ 383381 h 509587"/>
                <a:gd name="connsiteX4" fmla="*/ 285750 w 1085850"/>
                <a:gd name="connsiteY4" fmla="*/ 46672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09587"/>
                <a:gd name="connsiteX1" fmla="*/ 447675 w 1085850"/>
                <a:gd name="connsiteY1" fmla="*/ 235743 h 509587"/>
                <a:gd name="connsiteX2" fmla="*/ 290514 w 1085850"/>
                <a:gd name="connsiteY2" fmla="*/ 297655 h 509587"/>
                <a:gd name="connsiteX3" fmla="*/ 0 w 1085850"/>
                <a:gd name="connsiteY3" fmla="*/ 383381 h 509587"/>
                <a:gd name="connsiteX4" fmla="*/ 285750 w 1085850"/>
                <a:gd name="connsiteY4" fmla="*/ 46672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09587"/>
                <a:gd name="connsiteX1" fmla="*/ 447675 w 1085850"/>
                <a:gd name="connsiteY1" fmla="*/ 247650 h 509587"/>
                <a:gd name="connsiteX2" fmla="*/ 290514 w 1085850"/>
                <a:gd name="connsiteY2" fmla="*/ 297655 h 509587"/>
                <a:gd name="connsiteX3" fmla="*/ 0 w 1085850"/>
                <a:gd name="connsiteY3" fmla="*/ 383381 h 509587"/>
                <a:gd name="connsiteX4" fmla="*/ 285750 w 1085850"/>
                <a:gd name="connsiteY4" fmla="*/ 46672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09587"/>
                <a:gd name="connsiteX1" fmla="*/ 447675 w 1085850"/>
                <a:gd name="connsiteY1" fmla="*/ 247650 h 509587"/>
                <a:gd name="connsiteX2" fmla="*/ 290514 w 1085850"/>
                <a:gd name="connsiteY2" fmla="*/ 297655 h 509587"/>
                <a:gd name="connsiteX3" fmla="*/ 0 w 1085850"/>
                <a:gd name="connsiteY3" fmla="*/ 383381 h 509587"/>
                <a:gd name="connsiteX4" fmla="*/ 168275 w 1085850"/>
                <a:gd name="connsiteY4" fmla="*/ 48577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45306"/>
                <a:gd name="connsiteX1" fmla="*/ 447675 w 1085850"/>
                <a:gd name="connsiteY1" fmla="*/ 247650 h 545306"/>
                <a:gd name="connsiteX2" fmla="*/ 290514 w 1085850"/>
                <a:gd name="connsiteY2" fmla="*/ 297655 h 545306"/>
                <a:gd name="connsiteX3" fmla="*/ 0 w 1085850"/>
                <a:gd name="connsiteY3" fmla="*/ 383381 h 545306"/>
                <a:gd name="connsiteX4" fmla="*/ 168275 w 1085850"/>
                <a:gd name="connsiteY4" fmla="*/ 485775 h 545306"/>
                <a:gd name="connsiteX5" fmla="*/ 473869 w 1085850"/>
                <a:gd name="connsiteY5" fmla="*/ 545306 h 545306"/>
                <a:gd name="connsiteX6" fmla="*/ 652463 w 1085850"/>
                <a:gd name="connsiteY6" fmla="*/ 509587 h 545306"/>
                <a:gd name="connsiteX7" fmla="*/ 776288 w 1085850"/>
                <a:gd name="connsiteY7" fmla="*/ 490537 h 545306"/>
                <a:gd name="connsiteX8" fmla="*/ 1085850 w 1085850"/>
                <a:gd name="connsiteY8" fmla="*/ 428625 h 545306"/>
                <a:gd name="connsiteX9" fmla="*/ 804863 w 1085850"/>
                <a:gd name="connsiteY9" fmla="*/ 307181 h 545306"/>
                <a:gd name="connsiteX10" fmla="*/ 616744 w 1085850"/>
                <a:gd name="connsiteY10" fmla="*/ 254793 h 545306"/>
                <a:gd name="connsiteX11" fmla="*/ 526257 w 1085850"/>
                <a:gd name="connsiteY11" fmla="*/ 0 h 545306"/>
                <a:gd name="connsiteX0" fmla="*/ 526257 w 1085850"/>
                <a:gd name="connsiteY0" fmla="*/ 0 h 545306"/>
                <a:gd name="connsiteX1" fmla="*/ 447675 w 1085850"/>
                <a:gd name="connsiteY1" fmla="*/ 247650 h 545306"/>
                <a:gd name="connsiteX2" fmla="*/ 290514 w 1085850"/>
                <a:gd name="connsiteY2" fmla="*/ 297655 h 545306"/>
                <a:gd name="connsiteX3" fmla="*/ 0 w 1085850"/>
                <a:gd name="connsiteY3" fmla="*/ 383381 h 545306"/>
                <a:gd name="connsiteX4" fmla="*/ 168275 w 1085850"/>
                <a:gd name="connsiteY4" fmla="*/ 485775 h 545306"/>
                <a:gd name="connsiteX5" fmla="*/ 473869 w 1085850"/>
                <a:gd name="connsiteY5" fmla="*/ 545306 h 545306"/>
                <a:gd name="connsiteX6" fmla="*/ 687388 w 1085850"/>
                <a:gd name="connsiteY6" fmla="*/ 544512 h 545306"/>
                <a:gd name="connsiteX7" fmla="*/ 776288 w 1085850"/>
                <a:gd name="connsiteY7" fmla="*/ 490537 h 545306"/>
                <a:gd name="connsiteX8" fmla="*/ 1085850 w 1085850"/>
                <a:gd name="connsiteY8" fmla="*/ 428625 h 545306"/>
                <a:gd name="connsiteX9" fmla="*/ 804863 w 1085850"/>
                <a:gd name="connsiteY9" fmla="*/ 307181 h 545306"/>
                <a:gd name="connsiteX10" fmla="*/ 616744 w 1085850"/>
                <a:gd name="connsiteY10" fmla="*/ 254793 h 545306"/>
                <a:gd name="connsiteX11" fmla="*/ 526257 w 1085850"/>
                <a:gd name="connsiteY11" fmla="*/ 0 h 545306"/>
                <a:gd name="connsiteX0" fmla="*/ 526257 w 1085850"/>
                <a:gd name="connsiteY0" fmla="*/ 0 h 545306"/>
                <a:gd name="connsiteX1" fmla="*/ 447675 w 1085850"/>
                <a:gd name="connsiteY1" fmla="*/ 247650 h 545306"/>
                <a:gd name="connsiteX2" fmla="*/ 290514 w 1085850"/>
                <a:gd name="connsiteY2" fmla="*/ 297655 h 545306"/>
                <a:gd name="connsiteX3" fmla="*/ 0 w 1085850"/>
                <a:gd name="connsiteY3" fmla="*/ 383381 h 545306"/>
                <a:gd name="connsiteX4" fmla="*/ 168275 w 1085850"/>
                <a:gd name="connsiteY4" fmla="*/ 485775 h 545306"/>
                <a:gd name="connsiteX5" fmla="*/ 473869 w 1085850"/>
                <a:gd name="connsiteY5" fmla="*/ 545306 h 545306"/>
                <a:gd name="connsiteX6" fmla="*/ 687388 w 1085850"/>
                <a:gd name="connsiteY6" fmla="*/ 544512 h 545306"/>
                <a:gd name="connsiteX7" fmla="*/ 865188 w 1085850"/>
                <a:gd name="connsiteY7" fmla="*/ 509587 h 545306"/>
                <a:gd name="connsiteX8" fmla="*/ 1085850 w 1085850"/>
                <a:gd name="connsiteY8" fmla="*/ 428625 h 545306"/>
                <a:gd name="connsiteX9" fmla="*/ 804863 w 1085850"/>
                <a:gd name="connsiteY9" fmla="*/ 307181 h 545306"/>
                <a:gd name="connsiteX10" fmla="*/ 616744 w 1085850"/>
                <a:gd name="connsiteY10" fmla="*/ 254793 h 545306"/>
                <a:gd name="connsiteX11" fmla="*/ 526257 w 1085850"/>
                <a:gd name="connsiteY11" fmla="*/ 0 h 545306"/>
                <a:gd name="connsiteX0" fmla="*/ 526257 w 1047750"/>
                <a:gd name="connsiteY0" fmla="*/ 0 h 545306"/>
                <a:gd name="connsiteX1" fmla="*/ 447675 w 1047750"/>
                <a:gd name="connsiteY1" fmla="*/ 247650 h 545306"/>
                <a:gd name="connsiteX2" fmla="*/ 290514 w 1047750"/>
                <a:gd name="connsiteY2" fmla="*/ 297655 h 545306"/>
                <a:gd name="connsiteX3" fmla="*/ 0 w 1047750"/>
                <a:gd name="connsiteY3" fmla="*/ 383381 h 545306"/>
                <a:gd name="connsiteX4" fmla="*/ 168275 w 1047750"/>
                <a:gd name="connsiteY4" fmla="*/ 485775 h 545306"/>
                <a:gd name="connsiteX5" fmla="*/ 473869 w 1047750"/>
                <a:gd name="connsiteY5" fmla="*/ 545306 h 545306"/>
                <a:gd name="connsiteX6" fmla="*/ 687388 w 1047750"/>
                <a:gd name="connsiteY6" fmla="*/ 544512 h 545306"/>
                <a:gd name="connsiteX7" fmla="*/ 865188 w 1047750"/>
                <a:gd name="connsiteY7" fmla="*/ 509587 h 545306"/>
                <a:gd name="connsiteX8" fmla="*/ 1047750 w 1047750"/>
                <a:gd name="connsiteY8" fmla="*/ 428625 h 545306"/>
                <a:gd name="connsiteX9" fmla="*/ 804863 w 1047750"/>
                <a:gd name="connsiteY9" fmla="*/ 307181 h 545306"/>
                <a:gd name="connsiteX10" fmla="*/ 616744 w 1047750"/>
                <a:gd name="connsiteY10" fmla="*/ 254793 h 545306"/>
                <a:gd name="connsiteX11" fmla="*/ 526257 w 1047750"/>
                <a:gd name="connsiteY11" fmla="*/ 0 h 545306"/>
                <a:gd name="connsiteX0" fmla="*/ 526257 w 1047750"/>
                <a:gd name="connsiteY0" fmla="*/ 0 h 777081"/>
                <a:gd name="connsiteX1" fmla="*/ 447675 w 1047750"/>
                <a:gd name="connsiteY1" fmla="*/ 479425 h 777081"/>
                <a:gd name="connsiteX2" fmla="*/ 290514 w 1047750"/>
                <a:gd name="connsiteY2" fmla="*/ 529430 h 777081"/>
                <a:gd name="connsiteX3" fmla="*/ 0 w 1047750"/>
                <a:gd name="connsiteY3" fmla="*/ 615156 h 777081"/>
                <a:gd name="connsiteX4" fmla="*/ 168275 w 1047750"/>
                <a:gd name="connsiteY4" fmla="*/ 717550 h 777081"/>
                <a:gd name="connsiteX5" fmla="*/ 473869 w 1047750"/>
                <a:gd name="connsiteY5" fmla="*/ 777081 h 777081"/>
                <a:gd name="connsiteX6" fmla="*/ 687388 w 1047750"/>
                <a:gd name="connsiteY6" fmla="*/ 776287 h 777081"/>
                <a:gd name="connsiteX7" fmla="*/ 865188 w 1047750"/>
                <a:gd name="connsiteY7" fmla="*/ 741362 h 777081"/>
                <a:gd name="connsiteX8" fmla="*/ 1047750 w 1047750"/>
                <a:gd name="connsiteY8" fmla="*/ 660400 h 777081"/>
                <a:gd name="connsiteX9" fmla="*/ 804863 w 1047750"/>
                <a:gd name="connsiteY9" fmla="*/ 538956 h 777081"/>
                <a:gd name="connsiteX10" fmla="*/ 616744 w 1047750"/>
                <a:gd name="connsiteY10" fmla="*/ 486568 h 777081"/>
                <a:gd name="connsiteX11" fmla="*/ 526257 w 1047750"/>
                <a:gd name="connsiteY11" fmla="*/ 0 h 777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7750" h="777081">
                  <a:moveTo>
                    <a:pt x="526257" y="0"/>
                  </a:moveTo>
                  <a:lnTo>
                    <a:pt x="447675" y="479425"/>
                  </a:lnTo>
                  <a:lnTo>
                    <a:pt x="290514" y="529430"/>
                  </a:lnTo>
                  <a:lnTo>
                    <a:pt x="0" y="615156"/>
                  </a:lnTo>
                  <a:lnTo>
                    <a:pt x="168275" y="717550"/>
                  </a:lnTo>
                  <a:lnTo>
                    <a:pt x="473869" y="777081"/>
                  </a:lnTo>
                  <a:lnTo>
                    <a:pt x="687388" y="776287"/>
                  </a:lnTo>
                  <a:lnTo>
                    <a:pt x="865188" y="741362"/>
                  </a:lnTo>
                  <a:lnTo>
                    <a:pt x="1047750" y="660400"/>
                  </a:lnTo>
                  <a:lnTo>
                    <a:pt x="804863" y="538956"/>
                  </a:lnTo>
                  <a:lnTo>
                    <a:pt x="616744" y="486568"/>
                  </a:lnTo>
                  <a:lnTo>
                    <a:pt x="526257" y="0"/>
                  </a:lnTo>
                  <a:close/>
                </a:path>
              </a:pathLst>
            </a:custGeom>
            <a:solidFill>
              <a:srgbClr val="FFE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6" name="Textfeld 845">
              <a:extLst>
                <a:ext uri="{FF2B5EF4-FFF2-40B4-BE49-F238E27FC236}">
                  <a16:creationId xmlns:a16="http://schemas.microsoft.com/office/drawing/2014/main" id="{145AE0F3-D724-4A4A-9271-729F36BC8D6B}"/>
                </a:ext>
              </a:extLst>
            </p:cNvPr>
            <p:cNvSpPr txBox="1"/>
            <p:nvPr/>
          </p:nvSpPr>
          <p:spPr>
            <a:xfrm>
              <a:off x="1202085" y="1280500"/>
              <a:ext cx="1201087" cy="369332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de-DE" sz="1400" dirty="0">
                  <a:latin typeface="Bahnschrift" panose="020B0502040204020203" pitchFamily="34" charset="0"/>
                </a:rPr>
                <a:t>RUNDE</a:t>
              </a:r>
              <a:endParaRPr lang="de-DE" dirty="0">
                <a:latin typeface="Bahnschrift" panose="020B0502040204020203" pitchFamily="34" charset="0"/>
              </a:endParaRPr>
            </a:p>
          </p:txBody>
        </p:sp>
      </p:grpSp>
      <p:sp>
        <p:nvSpPr>
          <p:cNvPr id="867" name="Textfeld 866">
            <a:extLst>
              <a:ext uri="{FF2B5EF4-FFF2-40B4-BE49-F238E27FC236}">
                <a16:creationId xmlns:a16="http://schemas.microsoft.com/office/drawing/2014/main" id="{E3475E07-9CD1-4A7B-BFC6-F48CF071DA35}"/>
              </a:ext>
            </a:extLst>
          </p:cNvPr>
          <p:cNvSpPr txBox="1"/>
          <p:nvPr/>
        </p:nvSpPr>
        <p:spPr>
          <a:xfrm>
            <a:off x="2377059" y="5495091"/>
            <a:ext cx="770333" cy="236876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pPr algn="ctr"/>
            <a:r>
              <a:rPr lang="de-DE" sz="900" cap="all" dirty="0">
                <a:latin typeface="Bahnschrift" panose="020B0502040204020203" pitchFamily="34" charset="0"/>
              </a:rPr>
              <a:t>M    a    n    a</a:t>
            </a:r>
            <a:endParaRPr lang="de-DE" sz="1050" cap="all" dirty="0">
              <a:latin typeface="Bahnschrift" panose="020B0502040204020203" pitchFamily="34" charset="0"/>
            </a:endParaRPr>
          </a:p>
        </p:txBody>
      </p:sp>
      <p:grpSp>
        <p:nvGrpSpPr>
          <p:cNvPr id="967" name="Gruppieren 966">
            <a:extLst>
              <a:ext uri="{FF2B5EF4-FFF2-40B4-BE49-F238E27FC236}">
                <a16:creationId xmlns:a16="http://schemas.microsoft.com/office/drawing/2014/main" id="{C0458EB4-2E92-4E7E-81B5-F71842FD207C}"/>
              </a:ext>
            </a:extLst>
          </p:cNvPr>
          <p:cNvGrpSpPr/>
          <p:nvPr/>
        </p:nvGrpSpPr>
        <p:grpSpPr>
          <a:xfrm>
            <a:off x="812443" y="106392"/>
            <a:ext cx="1710160" cy="1119194"/>
            <a:chOff x="6504421" y="1644096"/>
            <a:chExt cx="3800469" cy="2487169"/>
          </a:xfrm>
        </p:grpSpPr>
        <p:sp>
          <p:nvSpPr>
            <p:cNvPr id="968" name="Freihandform: Form 967">
              <a:extLst>
                <a:ext uri="{FF2B5EF4-FFF2-40B4-BE49-F238E27FC236}">
                  <a16:creationId xmlns:a16="http://schemas.microsoft.com/office/drawing/2014/main" id="{50068B6F-9C89-4EAD-81F3-C8C578FCBA9D}"/>
                </a:ext>
              </a:extLst>
            </p:cNvPr>
            <p:cNvSpPr/>
            <p:nvPr/>
          </p:nvSpPr>
          <p:spPr>
            <a:xfrm>
              <a:off x="6642340" y="2173857"/>
              <a:ext cx="3562709" cy="1449237"/>
            </a:xfrm>
            <a:custGeom>
              <a:avLst/>
              <a:gdLst>
                <a:gd name="connsiteX0" fmla="*/ 0 w 3562709"/>
                <a:gd name="connsiteY0" fmla="*/ 500332 h 1449237"/>
                <a:gd name="connsiteX1" fmla="*/ 293298 w 3562709"/>
                <a:gd name="connsiteY1" fmla="*/ 155275 h 1449237"/>
                <a:gd name="connsiteX2" fmla="*/ 655607 w 3562709"/>
                <a:gd name="connsiteY2" fmla="*/ 138022 h 1449237"/>
                <a:gd name="connsiteX3" fmla="*/ 724618 w 3562709"/>
                <a:gd name="connsiteY3" fmla="*/ 155275 h 1449237"/>
                <a:gd name="connsiteX4" fmla="*/ 1009290 w 3562709"/>
                <a:gd name="connsiteY4" fmla="*/ 51758 h 1449237"/>
                <a:gd name="connsiteX5" fmla="*/ 1276709 w 3562709"/>
                <a:gd name="connsiteY5" fmla="*/ 25879 h 1449237"/>
                <a:gd name="connsiteX6" fmla="*/ 1483743 w 3562709"/>
                <a:gd name="connsiteY6" fmla="*/ 43132 h 1449237"/>
                <a:gd name="connsiteX7" fmla="*/ 1604513 w 3562709"/>
                <a:gd name="connsiteY7" fmla="*/ 77637 h 1449237"/>
                <a:gd name="connsiteX8" fmla="*/ 1854679 w 3562709"/>
                <a:gd name="connsiteY8" fmla="*/ 0 h 1449237"/>
                <a:gd name="connsiteX9" fmla="*/ 2191109 w 3562709"/>
                <a:gd name="connsiteY9" fmla="*/ 51758 h 1449237"/>
                <a:gd name="connsiteX10" fmla="*/ 2355011 w 3562709"/>
                <a:gd name="connsiteY10" fmla="*/ 120769 h 1449237"/>
                <a:gd name="connsiteX11" fmla="*/ 2622430 w 3562709"/>
                <a:gd name="connsiteY11" fmla="*/ 146649 h 1449237"/>
                <a:gd name="connsiteX12" fmla="*/ 2863969 w 3562709"/>
                <a:gd name="connsiteY12" fmla="*/ 129396 h 1449237"/>
                <a:gd name="connsiteX13" fmla="*/ 3140015 w 3562709"/>
                <a:gd name="connsiteY13" fmla="*/ 172528 h 1449237"/>
                <a:gd name="connsiteX14" fmla="*/ 3347049 w 3562709"/>
                <a:gd name="connsiteY14" fmla="*/ 267418 h 1449237"/>
                <a:gd name="connsiteX15" fmla="*/ 3562709 w 3562709"/>
                <a:gd name="connsiteY15" fmla="*/ 517585 h 1449237"/>
                <a:gd name="connsiteX16" fmla="*/ 3398807 w 3562709"/>
                <a:gd name="connsiteY16" fmla="*/ 1449237 h 1449237"/>
                <a:gd name="connsiteX17" fmla="*/ 1958196 w 3562709"/>
                <a:gd name="connsiteY17" fmla="*/ 1285335 h 1449237"/>
                <a:gd name="connsiteX18" fmla="*/ 500332 w 3562709"/>
                <a:gd name="connsiteY18" fmla="*/ 1431985 h 1449237"/>
                <a:gd name="connsiteX19" fmla="*/ 405441 w 3562709"/>
                <a:gd name="connsiteY19" fmla="*/ 1440611 h 1449237"/>
                <a:gd name="connsiteX20" fmla="*/ 379562 w 3562709"/>
                <a:gd name="connsiteY20" fmla="*/ 1449237 h 1449237"/>
                <a:gd name="connsiteX21" fmla="*/ 112143 w 3562709"/>
                <a:gd name="connsiteY21" fmla="*/ 1293962 h 1449237"/>
                <a:gd name="connsiteX22" fmla="*/ 0 w 3562709"/>
                <a:gd name="connsiteY22" fmla="*/ 500332 h 144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62709" h="1449237">
                  <a:moveTo>
                    <a:pt x="0" y="500332"/>
                  </a:moveTo>
                  <a:lnTo>
                    <a:pt x="293298" y="155275"/>
                  </a:lnTo>
                  <a:lnTo>
                    <a:pt x="655607" y="138022"/>
                  </a:lnTo>
                  <a:lnTo>
                    <a:pt x="724618" y="155275"/>
                  </a:lnTo>
                  <a:lnTo>
                    <a:pt x="1009290" y="51758"/>
                  </a:lnTo>
                  <a:lnTo>
                    <a:pt x="1276709" y="25879"/>
                  </a:lnTo>
                  <a:lnTo>
                    <a:pt x="1483743" y="43132"/>
                  </a:lnTo>
                  <a:lnTo>
                    <a:pt x="1604513" y="77637"/>
                  </a:lnTo>
                  <a:lnTo>
                    <a:pt x="1854679" y="0"/>
                  </a:lnTo>
                  <a:lnTo>
                    <a:pt x="2191109" y="51758"/>
                  </a:lnTo>
                  <a:lnTo>
                    <a:pt x="2355011" y="120769"/>
                  </a:lnTo>
                  <a:lnTo>
                    <a:pt x="2622430" y="146649"/>
                  </a:lnTo>
                  <a:lnTo>
                    <a:pt x="2863969" y="129396"/>
                  </a:lnTo>
                  <a:lnTo>
                    <a:pt x="3140015" y="172528"/>
                  </a:lnTo>
                  <a:lnTo>
                    <a:pt x="3347049" y="267418"/>
                  </a:lnTo>
                  <a:lnTo>
                    <a:pt x="3562709" y="517585"/>
                  </a:lnTo>
                  <a:lnTo>
                    <a:pt x="3398807" y="1449237"/>
                  </a:lnTo>
                  <a:lnTo>
                    <a:pt x="1958196" y="1285335"/>
                  </a:lnTo>
                  <a:lnTo>
                    <a:pt x="500332" y="1431985"/>
                  </a:lnTo>
                  <a:cubicBezTo>
                    <a:pt x="468702" y="1434860"/>
                    <a:pt x="436883" y="1436120"/>
                    <a:pt x="405441" y="1440611"/>
                  </a:cubicBezTo>
                  <a:cubicBezTo>
                    <a:pt x="396439" y="1441897"/>
                    <a:pt x="379562" y="1449237"/>
                    <a:pt x="379562" y="1449237"/>
                  </a:cubicBezTo>
                  <a:lnTo>
                    <a:pt x="112143" y="1293962"/>
                  </a:lnTo>
                  <a:lnTo>
                    <a:pt x="0" y="500332"/>
                  </a:lnTo>
                  <a:close/>
                </a:path>
              </a:pathLst>
            </a:cu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9" name="Ellipse 968">
              <a:extLst>
                <a:ext uri="{FF2B5EF4-FFF2-40B4-BE49-F238E27FC236}">
                  <a16:creationId xmlns:a16="http://schemas.microsoft.com/office/drawing/2014/main" id="{8F7A9322-8566-44B0-9164-63BC7C6ACE92}"/>
                </a:ext>
              </a:extLst>
            </p:cNvPr>
            <p:cNvSpPr/>
            <p:nvPr/>
          </p:nvSpPr>
          <p:spPr>
            <a:xfrm>
              <a:off x="6629400" y="3899893"/>
              <a:ext cx="3562350" cy="147071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0" name="Freihandform: Form 969">
              <a:extLst>
                <a:ext uri="{FF2B5EF4-FFF2-40B4-BE49-F238E27FC236}">
                  <a16:creationId xmlns:a16="http://schemas.microsoft.com/office/drawing/2014/main" id="{9224F9D6-0E16-4201-B5FB-6BB5278A9BCC}"/>
                </a:ext>
              </a:extLst>
            </p:cNvPr>
            <p:cNvSpPr/>
            <p:nvPr/>
          </p:nvSpPr>
          <p:spPr>
            <a:xfrm>
              <a:off x="6591300" y="3324225"/>
              <a:ext cx="3609975" cy="533400"/>
            </a:xfrm>
            <a:custGeom>
              <a:avLst/>
              <a:gdLst>
                <a:gd name="connsiteX0" fmla="*/ 19050 w 3609975"/>
                <a:gd name="connsiteY0" fmla="*/ 228600 h 533400"/>
                <a:gd name="connsiteX1" fmla="*/ 1181100 w 3609975"/>
                <a:gd name="connsiteY1" fmla="*/ 0 h 533400"/>
                <a:gd name="connsiteX2" fmla="*/ 2514600 w 3609975"/>
                <a:gd name="connsiteY2" fmla="*/ 9525 h 533400"/>
                <a:gd name="connsiteX3" fmla="*/ 3609975 w 3609975"/>
                <a:gd name="connsiteY3" fmla="*/ 266700 h 533400"/>
                <a:gd name="connsiteX4" fmla="*/ 3590925 w 3609975"/>
                <a:gd name="connsiteY4" fmla="*/ 533400 h 533400"/>
                <a:gd name="connsiteX5" fmla="*/ 2533650 w 3609975"/>
                <a:gd name="connsiteY5" fmla="*/ 333375 h 533400"/>
                <a:gd name="connsiteX6" fmla="*/ 1276350 w 3609975"/>
                <a:gd name="connsiteY6" fmla="*/ 342900 h 533400"/>
                <a:gd name="connsiteX7" fmla="*/ 0 w 3609975"/>
                <a:gd name="connsiteY7" fmla="*/ 523875 h 533400"/>
                <a:gd name="connsiteX8" fmla="*/ 19050 w 3609975"/>
                <a:gd name="connsiteY8" fmla="*/ 22860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09975" h="533400">
                  <a:moveTo>
                    <a:pt x="19050" y="228600"/>
                  </a:moveTo>
                  <a:lnTo>
                    <a:pt x="1181100" y="0"/>
                  </a:lnTo>
                  <a:lnTo>
                    <a:pt x="2514600" y="9525"/>
                  </a:lnTo>
                  <a:lnTo>
                    <a:pt x="3609975" y="266700"/>
                  </a:lnTo>
                  <a:lnTo>
                    <a:pt x="3590925" y="533400"/>
                  </a:lnTo>
                  <a:lnTo>
                    <a:pt x="2533650" y="333375"/>
                  </a:lnTo>
                  <a:lnTo>
                    <a:pt x="1276350" y="342900"/>
                  </a:lnTo>
                  <a:lnTo>
                    <a:pt x="0" y="523875"/>
                  </a:lnTo>
                  <a:lnTo>
                    <a:pt x="19050" y="228600"/>
                  </a:lnTo>
                  <a:close/>
                </a:path>
              </a:pathLst>
            </a:cu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1" name="Freihandform: Form 970">
              <a:extLst>
                <a:ext uri="{FF2B5EF4-FFF2-40B4-BE49-F238E27FC236}">
                  <a16:creationId xmlns:a16="http://schemas.microsoft.com/office/drawing/2014/main" id="{EC8B495F-3B13-4CC8-BA34-4206D4904A8A}"/>
                </a:ext>
              </a:extLst>
            </p:cNvPr>
            <p:cNvSpPr/>
            <p:nvPr/>
          </p:nvSpPr>
          <p:spPr>
            <a:xfrm>
              <a:off x="6619875" y="3978275"/>
              <a:ext cx="3568700" cy="152990"/>
            </a:xfrm>
            <a:custGeom>
              <a:avLst/>
              <a:gdLst>
                <a:gd name="connsiteX0" fmla="*/ 0 w 3562350"/>
                <a:gd name="connsiteY0" fmla="*/ 57150 h 257175"/>
                <a:gd name="connsiteX1" fmla="*/ 685800 w 3562350"/>
                <a:gd name="connsiteY1" fmla="*/ 200025 h 257175"/>
                <a:gd name="connsiteX2" fmla="*/ 1752600 w 3562350"/>
                <a:gd name="connsiteY2" fmla="*/ 257175 h 257175"/>
                <a:gd name="connsiteX3" fmla="*/ 2667000 w 3562350"/>
                <a:gd name="connsiteY3" fmla="*/ 238125 h 257175"/>
                <a:gd name="connsiteX4" fmla="*/ 3190875 w 3562350"/>
                <a:gd name="connsiteY4" fmla="*/ 190500 h 257175"/>
                <a:gd name="connsiteX5" fmla="*/ 3562350 w 3562350"/>
                <a:gd name="connsiteY5" fmla="*/ 66675 h 257175"/>
                <a:gd name="connsiteX6" fmla="*/ 3390900 w 3562350"/>
                <a:gd name="connsiteY6" fmla="*/ 38100 h 257175"/>
                <a:gd name="connsiteX7" fmla="*/ 3019425 w 3562350"/>
                <a:gd name="connsiteY7" fmla="*/ 104775 h 257175"/>
                <a:gd name="connsiteX8" fmla="*/ 2276475 w 3562350"/>
                <a:gd name="connsiteY8" fmla="*/ 123825 h 257175"/>
                <a:gd name="connsiteX9" fmla="*/ 1314450 w 3562350"/>
                <a:gd name="connsiteY9" fmla="*/ 123825 h 257175"/>
                <a:gd name="connsiteX10" fmla="*/ 685800 w 3562350"/>
                <a:gd name="connsiteY10" fmla="*/ 104775 h 257175"/>
                <a:gd name="connsiteX11" fmla="*/ 209550 w 3562350"/>
                <a:gd name="connsiteY11" fmla="*/ 0 h 257175"/>
                <a:gd name="connsiteX12" fmla="*/ 0 w 3562350"/>
                <a:gd name="connsiteY12" fmla="*/ 57150 h 257175"/>
                <a:gd name="connsiteX0" fmla="*/ 0 w 3562350"/>
                <a:gd name="connsiteY0" fmla="*/ 60325 h 260350"/>
                <a:gd name="connsiteX1" fmla="*/ 685800 w 3562350"/>
                <a:gd name="connsiteY1" fmla="*/ 203200 h 260350"/>
                <a:gd name="connsiteX2" fmla="*/ 1752600 w 3562350"/>
                <a:gd name="connsiteY2" fmla="*/ 260350 h 260350"/>
                <a:gd name="connsiteX3" fmla="*/ 2667000 w 3562350"/>
                <a:gd name="connsiteY3" fmla="*/ 241300 h 260350"/>
                <a:gd name="connsiteX4" fmla="*/ 3190875 w 3562350"/>
                <a:gd name="connsiteY4" fmla="*/ 193675 h 260350"/>
                <a:gd name="connsiteX5" fmla="*/ 3562350 w 3562350"/>
                <a:gd name="connsiteY5" fmla="*/ 69850 h 260350"/>
                <a:gd name="connsiteX6" fmla="*/ 3406775 w 3562350"/>
                <a:gd name="connsiteY6" fmla="*/ 0 h 260350"/>
                <a:gd name="connsiteX7" fmla="*/ 3019425 w 3562350"/>
                <a:gd name="connsiteY7" fmla="*/ 107950 h 260350"/>
                <a:gd name="connsiteX8" fmla="*/ 2276475 w 3562350"/>
                <a:gd name="connsiteY8" fmla="*/ 127000 h 260350"/>
                <a:gd name="connsiteX9" fmla="*/ 1314450 w 3562350"/>
                <a:gd name="connsiteY9" fmla="*/ 127000 h 260350"/>
                <a:gd name="connsiteX10" fmla="*/ 685800 w 3562350"/>
                <a:gd name="connsiteY10" fmla="*/ 107950 h 260350"/>
                <a:gd name="connsiteX11" fmla="*/ 209550 w 3562350"/>
                <a:gd name="connsiteY11" fmla="*/ 3175 h 260350"/>
                <a:gd name="connsiteX12" fmla="*/ 0 w 3562350"/>
                <a:gd name="connsiteY12" fmla="*/ 60325 h 260350"/>
                <a:gd name="connsiteX0" fmla="*/ 0 w 3568700"/>
                <a:gd name="connsiteY0" fmla="*/ 60325 h 260350"/>
                <a:gd name="connsiteX1" fmla="*/ 685800 w 3568700"/>
                <a:gd name="connsiteY1" fmla="*/ 203200 h 260350"/>
                <a:gd name="connsiteX2" fmla="*/ 1752600 w 3568700"/>
                <a:gd name="connsiteY2" fmla="*/ 260350 h 260350"/>
                <a:gd name="connsiteX3" fmla="*/ 2667000 w 3568700"/>
                <a:gd name="connsiteY3" fmla="*/ 241300 h 260350"/>
                <a:gd name="connsiteX4" fmla="*/ 3190875 w 3568700"/>
                <a:gd name="connsiteY4" fmla="*/ 193675 h 260350"/>
                <a:gd name="connsiteX5" fmla="*/ 3568700 w 3568700"/>
                <a:gd name="connsiteY5" fmla="*/ 31750 h 260350"/>
                <a:gd name="connsiteX6" fmla="*/ 3406775 w 3568700"/>
                <a:gd name="connsiteY6" fmla="*/ 0 h 260350"/>
                <a:gd name="connsiteX7" fmla="*/ 3019425 w 3568700"/>
                <a:gd name="connsiteY7" fmla="*/ 107950 h 260350"/>
                <a:gd name="connsiteX8" fmla="*/ 2276475 w 3568700"/>
                <a:gd name="connsiteY8" fmla="*/ 127000 h 260350"/>
                <a:gd name="connsiteX9" fmla="*/ 1314450 w 3568700"/>
                <a:gd name="connsiteY9" fmla="*/ 127000 h 260350"/>
                <a:gd name="connsiteX10" fmla="*/ 685800 w 3568700"/>
                <a:gd name="connsiteY10" fmla="*/ 107950 h 260350"/>
                <a:gd name="connsiteX11" fmla="*/ 209550 w 3568700"/>
                <a:gd name="connsiteY11" fmla="*/ 3175 h 260350"/>
                <a:gd name="connsiteX12" fmla="*/ 0 w 3568700"/>
                <a:gd name="connsiteY12" fmla="*/ 60325 h 260350"/>
                <a:gd name="connsiteX0" fmla="*/ 0 w 3568700"/>
                <a:gd name="connsiteY0" fmla="*/ 60325 h 260350"/>
                <a:gd name="connsiteX1" fmla="*/ 685800 w 3568700"/>
                <a:gd name="connsiteY1" fmla="*/ 203200 h 260350"/>
                <a:gd name="connsiteX2" fmla="*/ 1752600 w 3568700"/>
                <a:gd name="connsiteY2" fmla="*/ 260350 h 260350"/>
                <a:gd name="connsiteX3" fmla="*/ 2667000 w 3568700"/>
                <a:gd name="connsiteY3" fmla="*/ 241300 h 260350"/>
                <a:gd name="connsiteX4" fmla="*/ 3190875 w 3568700"/>
                <a:gd name="connsiteY4" fmla="*/ 193675 h 260350"/>
                <a:gd name="connsiteX5" fmla="*/ 3568700 w 3568700"/>
                <a:gd name="connsiteY5" fmla="*/ 88900 h 260350"/>
                <a:gd name="connsiteX6" fmla="*/ 3568700 w 3568700"/>
                <a:gd name="connsiteY6" fmla="*/ 31750 h 260350"/>
                <a:gd name="connsiteX7" fmla="*/ 3406775 w 3568700"/>
                <a:gd name="connsiteY7" fmla="*/ 0 h 260350"/>
                <a:gd name="connsiteX8" fmla="*/ 3019425 w 3568700"/>
                <a:gd name="connsiteY8" fmla="*/ 107950 h 260350"/>
                <a:gd name="connsiteX9" fmla="*/ 2276475 w 3568700"/>
                <a:gd name="connsiteY9" fmla="*/ 127000 h 260350"/>
                <a:gd name="connsiteX10" fmla="*/ 1314450 w 3568700"/>
                <a:gd name="connsiteY10" fmla="*/ 127000 h 260350"/>
                <a:gd name="connsiteX11" fmla="*/ 685800 w 3568700"/>
                <a:gd name="connsiteY11" fmla="*/ 107950 h 260350"/>
                <a:gd name="connsiteX12" fmla="*/ 209550 w 3568700"/>
                <a:gd name="connsiteY12" fmla="*/ 3175 h 260350"/>
                <a:gd name="connsiteX13" fmla="*/ 0 w 3568700"/>
                <a:gd name="connsiteY13" fmla="*/ 60325 h 26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8700" h="260350">
                  <a:moveTo>
                    <a:pt x="0" y="60325"/>
                  </a:moveTo>
                  <a:lnTo>
                    <a:pt x="685800" y="203200"/>
                  </a:lnTo>
                  <a:lnTo>
                    <a:pt x="1752600" y="260350"/>
                  </a:lnTo>
                  <a:lnTo>
                    <a:pt x="2667000" y="241300"/>
                  </a:lnTo>
                  <a:lnTo>
                    <a:pt x="3190875" y="193675"/>
                  </a:lnTo>
                  <a:cubicBezTo>
                    <a:pt x="3267075" y="160867"/>
                    <a:pt x="3492500" y="121708"/>
                    <a:pt x="3568700" y="88900"/>
                  </a:cubicBezTo>
                  <a:lnTo>
                    <a:pt x="3568700" y="31750"/>
                  </a:lnTo>
                  <a:lnTo>
                    <a:pt x="3406775" y="0"/>
                  </a:lnTo>
                  <a:lnTo>
                    <a:pt x="3019425" y="107950"/>
                  </a:lnTo>
                  <a:lnTo>
                    <a:pt x="2276475" y="127000"/>
                  </a:lnTo>
                  <a:lnTo>
                    <a:pt x="1314450" y="127000"/>
                  </a:lnTo>
                  <a:lnTo>
                    <a:pt x="685800" y="107950"/>
                  </a:lnTo>
                  <a:lnTo>
                    <a:pt x="209550" y="3175"/>
                  </a:lnTo>
                  <a:lnTo>
                    <a:pt x="0" y="6032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2" name="Freihandform: Form 971">
              <a:extLst>
                <a:ext uri="{FF2B5EF4-FFF2-40B4-BE49-F238E27FC236}">
                  <a16:creationId xmlns:a16="http://schemas.microsoft.com/office/drawing/2014/main" id="{85DD4C1D-BAB2-4738-92B2-E17D7CD2AB39}"/>
                </a:ext>
              </a:extLst>
            </p:cNvPr>
            <p:cNvSpPr/>
            <p:nvPr/>
          </p:nvSpPr>
          <p:spPr>
            <a:xfrm>
              <a:off x="6600825" y="3657600"/>
              <a:ext cx="3590925" cy="371475"/>
            </a:xfrm>
            <a:custGeom>
              <a:avLst/>
              <a:gdLst>
                <a:gd name="connsiteX0" fmla="*/ 9525 w 3590925"/>
                <a:gd name="connsiteY0" fmla="*/ 190500 h 371475"/>
                <a:gd name="connsiteX1" fmla="*/ 1257300 w 3590925"/>
                <a:gd name="connsiteY1" fmla="*/ 0 h 371475"/>
                <a:gd name="connsiteX2" fmla="*/ 2476500 w 3590925"/>
                <a:gd name="connsiteY2" fmla="*/ 0 h 371475"/>
                <a:gd name="connsiteX3" fmla="*/ 3590925 w 3590925"/>
                <a:gd name="connsiteY3" fmla="*/ 190500 h 371475"/>
                <a:gd name="connsiteX4" fmla="*/ 3590925 w 3590925"/>
                <a:gd name="connsiteY4" fmla="*/ 361950 h 371475"/>
                <a:gd name="connsiteX5" fmla="*/ 2809875 w 3590925"/>
                <a:gd name="connsiteY5" fmla="*/ 247650 h 371475"/>
                <a:gd name="connsiteX6" fmla="*/ 1819275 w 3590925"/>
                <a:gd name="connsiteY6" fmla="*/ 238125 h 371475"/>
                <a:gd name="connsiteX7" fmla="*/ 790575 w 3590925"/>
                <a:gd name="connsiteY7" fmla="*/ 257175 h 371475"/>
                <a:gd name="connsiteX8" fmla="*/ 0 w 3590925"/>
                <a:gd name="connsiteY8" fmla="*/ 371475 h 371475"/>
                <a:gd name="connsiteX9" fmla="*/ 9525 w 3590925"/>
                <a:gd name="connsiteY9" fmla="*/ 190500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90925" h="371475">
                  <a:moveTo>
                    <a:pt x="9525" y="190500"/>
                  </a:moveTo>
                  <a:lnTo>
                    <a:pt x="1257300" y="0"/>
                  </a:lnTo>
                  <a:lnTo>
                    <a:pt x="2476500" y="0"/>
                  </a:lnTo>
                  <a:lnTo>
                    <a:pt x="3590925" y="190500"/>
                  </a:lnTo>
                  <a:lnTo>
                    <a:pt x="3590925" y="361950"/>
                  </a:lnTo>
                  <a:lnTo>
                    <a:pt x="2809875" y="247650"/>
                  </a:lnTo>
                  <a:lnTo>
                    <a:pt x="1819275" y="238125"/>
                  </a:lnTo>
                  <a:lnTo>
                    <a:pt x="790575" y="257175"/>
                  </a:lnTo>
                  <a:lnTo>
                    <a:pt x="0" y="371475"/>
                  </a:lnTo>
                  <a:lnTo>
                    <a:pt x="9525" y="190500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3" name="Fünfeck 1">
              <a:extLst>
                <a:ext uri="{FF2B5EF4-FFF2-40B4-BE49-F238E27FC236}">
                  <a16:creationId xmlns:a16="http://schemas.microsoft.com/office/drawing/2014/main" id="{D4D8E18C-2B49-449A-90B4-6C0AB7F5E476}"/>
                </a:ext>
              </a:extLst>
            </p:cNvPr>
            <p:cNvSpPr/>
            <p:nvPr/>
          </p:nvSpPr>
          <p:spPr>
            <a:xfrm rot="10800000">
              <a:off x="8311114" y="3375855"/>
              <a:ext cx="200308" cy="25164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4" name="Fünfeck 1">
              <a:extLst>
                <a:ext uri="{FF2B5EF4-FFF2-40B4-BE49-F238E27FC236}">
                  <a16:creationId xmlns:a16="http://schemas.microsoft.com/office/drawing/2014/main" id="{0C05520E-9904-4A4F-9AC8-278B3DD2A6A1}"/>
                </a:ext>
              </a:extLst>
            </p:cNvPr>
            <p:cNvSpPr/>
            <p:nvPr/>
          </p:nvSpPr>
          <p:spPr>
            <a:xfrm rot="10800000">
              <a:off x="8561662" y="3424577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5" name="Fünfeck 1">
              <a:extLst>
                <a:ext uri="{FF2B5EF4-FFF2-40B4-BE49-F238E27FC236}">
                  <a16:creationId xmlns:a16="http://schemas.microsoft.com/office/drawing/2014/main" id="{4CE99B18-4B9A-417D-8C04-B17066633493}"/>
                </a:ext>
              </a:extLst>
            </p:cNvPr>
            <p:cNvSpPr/>
            <p:nvPr/>
          </p:nvSpPr>
          <p:spPr>
            <a:xfrm rot="10800000">
              <a:off x="8097374" y="3421342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6" name="Fünfeck 1">
              <a:extLst>
                <a:ext uri="{FF2B5EF4-FFF2-40B4-BE49-F238E27FC236}">
                  <a16:creationId xmlns:a16="http://schemas.microsoft.com/office/drawing/2014/main" id="{30A30A4A-B3FB-4A24-9956-FAE54E694BFC}"/>
                </a:ext>
              </a:extLst>
            </p:cNvPr>
            <p:cNvSpPr/>
            <p:nvPr/>
          </p:nvSpPr>
          <p:spPr>
            <a:xfrm rot="10800000">
              <a:off x="7585391" y="3429000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7" name="Fünfeck 1">
              <a:extLst>
                <a:ext uri="{FF2B5EF4-FFF2-40B4-BE49-F238E27FC236}">
                  <a16:creationId xmlns:a16="http://schemas.microsoft.com/office/drawing/2014/main" id="{3B234DF2-4759-4CEB-98E8-DF2A703362DD}"/>
                </a:ext>
              </a:extLst>
            </p:cNvPr>
            <p:cNvSpPr/>
            <p:nvPr/>
          </p:nvSpPr>
          <p:spPr>
            <a:xfrm rot="10800000">
              <a:off x="7077992" y="3522069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8" name="Fünfeck 1">
              <a:extLst>
                <a:ext uri="{FF2B5EF4-FFF2-40B4-BE49-F238E27FC236}">
                  <a16:creationId xmlns:a16="http://schemas.microsoft.com/office/drawing/2014/main" id="{5A1E72B7-B132-49AA-BBD3-97D37E159286}"/>
                </a:ext>
              </a:extLst>
            </p:cNvPr>
            <p:cNvSpPr/>
            <p:nvPr/>
          </p:nvSpPr>
          <p:spPr>
            <a:xfrm rot="10800000">
              <a:off x="6590364" y="3615732"/>
              <a:ext cx="121577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763998"/>
                <a:gd name="connsiteY0" fmla="*/ 432794 h 1133070"/>
                <a:gd name="connsiteX1" fmla="*/ 434339 w 763998"/>
                <a:gd name="connsiteY1" fmla="*/ 0 h 1133070"/>
                <a:gd name="connsiteX2" fmla="*/ 684853 w 763998"/>
                <a:gd name="connsiteY2" fmla="*/ 432796 h 1133070"/>
                <a:gd name="connsiteX3" fmla="*/ 763998 w 763998"/>
                <a:gd name="connsiteY3" fmla="*/ 1133070 h 1133070"/>
                <a:gd name="connsiteX4" fmla="*/ 104680 w 763998"/>
                <a:gd name="connsiteY4" fmla="*/ 1133070 h 1133070"/>
                <a:gd name="connsiteX5" fmla="*/ 0 w 763998"/>
                <a:gd name="connsiteY5" fmla="*/ 432794 h 1133070"/>
                <a:gd name="connsiteX0" fmla="*/ 0 w 684853"/>
                <a:gd name="connsiteY0" fmla="*/ 432794 h 1133070"/>
                <a:gd name="connsiteX1" fmla="*/ 434339 w 684853"/>
                <a:gd name="connsiteY1" fmla="*/ 0 h 1133070"/>
                <a:gd name="connsiteX2" fmla="*/ 684853 w 684853"/>
                <a:gd name="connsiteY2" fmla="*/ 432796 h 1133070"/>
                <a:gd name="connsiteX3" fmla="*/ 656688 w 684853"/>
                <a:gd name="connsiteY3" fmla="*/ 1113999 h 1133070"/>
                <a:gd name="connsiteX4" fmla="*/ 104680 w 684853"/>
                <a:gd name="connsiteY4" fmla="*/ 1133070 h 1133070"/>
                <a:gd name="connsiteX5" fmla="*/ 0 w 684853"/>
                <a:gd name="connsiteY5" fmla="*/ 432794 h 1133070"/>
                <a:gd name="connsiteX0" fmla="*/ 0 w 684853"/>
                <a:gd name="connsiteY0" fmla="*/ 432794 h 1133070"/>
                <a:gd name="connsiteX1" fmla="*/ 434339 w 684853"/>
                <a:gd name="connsiteY1" fmla="*/ 0 h 1133070"/>
                <a:gd name="connsiteX2" fmla="*/ 684853 w 684853"/>
                <a:gd name="connsiteY2" fmla="*/ 432796 h 1133070"/>
                <a:gd name="connsiteX3" fmla="*/ 656688 w 684853"/>
                <a:gd name="connsiteY3" fmla="*/ 1113999 h 1133070"/>
                <a:gd name="connsiteX4" fmla="*/ 104680 w 684853"/>
                <a:gd name="connsiteY4" fmla="*/ 1133070 h 1133070"/>
                <a:gd name="connsiteX5" fmla="*/ 0 w 684853"/>
                <a:gd name="connsiteY5" fmla="*/ 432794 h 1133070"/>
                <a:gd name="connsiteX0" fmla="*/ 0 w 684853"/>
                <a:gd name="connsiteY0" fmla="*/ 432794 h 1133070"/>
                <a:gd name="connsiteX1" fmla="*/ 434339 w 684853"/>
                <a:gd name="connsiteY1" fmla="*/ 0 h 1133070"/>
                <a:gd name="connsiteX2" fmla="*/ 684853 w 684853"/>
                <a:gd name="connsiteY2" fmla="*/ 432796 h 1133070"/>
                <a:gd name="connsiteX3" fmla="*/ 585147 w 684853"/>
                <a:gd name="connsiteY3" fmla="*/ 1113999 h 1133070"/>
                <a:gd name="connsiteX4" fmla="*/ 104680 w 684853"/>
                <a:gd name="connsiteY4" fmla="*/ 1133070 h 1133070"/>
                <a:gd name="connsiteX5" fmla="*/ 0 w 684853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4853" h="1133070">
                  <a:moveTo>
                    <a:pt x="0" y="432794"/>
                  </a:moveTo>
                  <a:lnTo>
                    <a:pt x="434339" y="0"/>
                  </a:lnTo>
                  <a:lnTo>
                    <a:pt x="684853" y="432796"/>
                  </a:lnTo>
                  <a:lnTo>
                    <a:pt x="585147" y="1113999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9" name="Fünfeck 1">
              <a:extLst>
                <a:ext uri="{FF2B5EF4-FFF2-40B4-BE49-F238E27FC236}">
                  <a16:creationId xmlns:a16="http://schemas.microsoft.com/office/drawing/2014/main" id="{A9815040-5444-49FB-88F9-0F63E7402B90}"/>
                </a:ext>
              </a:extLst>
            </p:cNvPr>
            <p:cNvSpPr/>
            <p:nvPr/>
          </p:nvSpPr>
          <p:spPr>
            <a:xfrm rot="10800000">
              <a:off x="9107625" y="3442633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0" name="Fünfeck 1">
              <a:extLst>
                <a:ext uri="{FF2B5EF4-FFF2-40B4-BE49-F238E27FC236}">
                  <a16:creationId xmlns:a16="http://schemas.microsoft.com/office/drawing/2014/main" id="{A59110F9-4A93-45ED-BCDC-AFDD3184B105}"/>
                </a:ext>
              </a:extLst>
            </p:cNvPr>
            <p:cNvSpPr/>
            <p:nvPr/>
          </p:nvSpPr>
          <p:spPr>
            <a:xfrm rot="10800000">
              <a:off x="9631006" y="3528976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1" name="Freihandform: Form 980">
              <a:extLst>
                <a:ext uri="{FF2B5EF4-FFF2-40B4-BE49-F238E27FC236}">
                  <a16:creationId xmlns:a16="http://schemas.microsoft.com/office/drawing/2014/main" id="{43C33069-95D8-4C5F-83DD-70956E0BF1C8}"/>
                </a:ext>
              </a:extLst>
            </p:cNvPr>
            <p:cNvSpPr/>
            <p:nvPr/>
          </p:nvSpPr>
          <p:spPr>
            <a:xfrm>
              <a:off x="6579714" y="1771650"/>
              <a:ext cx="3640455" cy="955546"/>
            </a:xfrm>
            <a:custGeom>
              <a:avLst/>
              <a:gdLst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2066925 w 3524250"/>
                <a:gd name="connsiteY8" fmla="*/ 152400 h 542925"/>
                <a:gd name="connsiteX9" fmla="*/ 1295400 w 3524250"/>
                <a:gd name="connsiteY9" fmla="*/ 161925 h 542925"/>
                <a:gd name="connsiteX10" fmla="*/ 762000 w 3524250"/>
                <a:gd name="connsiteY10" fmla="*/ 266700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2066925 w 3524250"/>
                <a:gd name="connsiteY8" fmla="*/ 152400 h 542925"/>
                <a:gd name="connsiteX9" fmla="*/ 1295400 w 3524250"/>
                <a:gd name="connsiteY9" fmla="*/ 161925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2066925 w 3524250"/>
                <a:gd name="connsiteY8" fmla="*/ 152400 h 542925"/>
                <a:gd name="connsiteX9" fmla="*/ 1264920 w 3524250"/>
                <a:gd name="connsiteY9" fmla="*/ 107010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1998345 w 3524250"/>
                <a:gd name="connsiteY8" fmla="*/ 76363 h 542925"/>
                <a:gd name="connsiteX9" fmla="*/ 1264920 w 3524250"/>
                <a:gd name="connsiteY9" fmla="*/ 107010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512695 w 3524250"/>
                <a:gd name="connsiteY7" fmla="*/ 214932 h 542925"/>
                <a:gd name="connsiteX8" fmla="*/ 1998345 w 3524250"/>
                <a:gd name="connsiteY8" fmla="*/ 76363 h 542925"/>
                <a:gd name="connsiteX9" fmla="*/ 1264920 w 3524250"/>
                <a:gd name="connsiteY9" fmla="*/ 107010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478530"/>
                <a:gd name="connsiteY0" fmla="*/ 533400 h 542925"/>
                <a:gd name="connsiteX1" fmla="*/ 628650 w 3478530"/>
                <a:gd name="connsiteY1" fmla="*/ 171450 h 542925"/>
                <a:gd name="connsiteX2" fmla="*/ 1266825 w 3478530"/>
                <a:gd name="connsiteY2" fmla="*/ 28575 h 542925"/>
                <a:gd name="connsiteX3" fmla="*/ 2009775 w 3478530"/>
                <a:gd name="connsiteY3" fmla="*/ 0 h 542925"/>
                <a:gd name="connsiteX4" fmla="*/ 2628900 w 3478530"/>
                <a:gd name="connsiteY4" fmla="*/ 152400 h 542925"/>
                <a:gd name="connsiteX5" fmla="*/ 3478530 w 3478530"/>
                <a:gd name="connsiteY5" fmla="*/ 527023 h 542925"/>
                <a:gd name="connsiteX6" fmla="*/ 3238500 w 3478530"/>
                <a:gd name="connsiteY6" fmla="*/ 542925 h 542925"/>
                <a:gd name="connsiteX7" fmla="*/ 2512695 w 3478530"/>
                <a:gd name="connsiteY7" fmla="*/ 214932 h 542925"/>
                <a:gd name="connsiteX8" fmla="*/ 1998345 w 3478530"/>
                <a:gd name="connsiteY8" fmla="*/ 76363 h 542925"/>
                <a:gd name="connsiteX9" fmla="*/ 1264920 w 3478530"/>
                <a:gd name="connsiteY9" fmla="*/ 107010 h 542925"/>
                <a:gd name="connsiteX10" fmla="*/ 708660 w 3478530"/>
                <a:gd name="connsiteY10" fmla="*/ 254027 h 542925"/>
                <a:gd name="connsiteX11" fmla="*/ 266700 w 3478530"/>
                <a:gd name="connsiteY11" fmla="*/ 533400 h 542925"/>
                <a:gd name="connsiteX12" fmla="*/ 0 w 3478530"/>
                <a:gd name="connsiteY12" fmla="*/ 533400 h 542925"/>
                <a:gd name="connsiteX0" fmla="*/ 0 w 3478530"/>
                <a:gd name="connsiteY0" fmla="*/ 533400 h 542925"/>
                <a:gd name="connsiteX1" fmla="*/ 628650 w 3478530"/>
                <a:gd name="connsiteY1" fmla="*/ 171450 h 542925"/>
                <a:gd name="connsiteX2" fmla="*/ 1266825 w 3478530"/>
                <a:gd name="connsiteY2" fmla="*/ 28575 h 542925"/>
                <a:gd name="connsiteX3" fmla="*/ 2009775 w 3478530"/>
                <a:gd name="connsiteY3" fmla="*/ 0 h 542925"/>
                <a:gd name="connsiteX4" fmla="*/ 2628900 w 3478530"/>
                <a:gd name="connsiteY4" fmla="*/ 152400 h 542925"/>
                <a:gd name="connsiteX5" fmla="*/ 3264373 w 3478530"/>
                <a:gd name="connsiteY5" fmla="*/ 364344 h 542925"/>
                <a:gd name="connsiteX6" fmla="*/ 3478530 w 3478530"/>
                <a:gd name="connsiteY6" fmla="*/ 527023 h 542925"/>
                <a:gd name="connsiteX7" fmla="*/ 3238500 w 3478530"/>
                <a:gd name="connsiteY7" fmla="*/ 542925 h 542925"/>
                <a:gd name="connsiteX8" fmla="*/ 2512695 w 3478530"/>
                <a:gd name="connsiteY8" fmla="*/ 214932 h 542925"/>
                <a:gd name="connsiteX9" fmla="*/ 1998345 w 3478530"/>
                <a:gd name="connsiteY9" fmla="*/ 76363 h 542925"/>
                <a:gd name="connsiteX10" fmla="*/ 1264920 w 3478530"/>
                <a:gd name="connsiteY10" fmla="*/ 107010 h 542925"/>
                <a:gd name="connsiteX11" fmla="*/ 708660 w 3478530"/>
                <a:gd name="connsiteY11" fmla="*/ 254027 h 542925"/>
                <a:gd name="connsiteX12" fmla="*/ 266700 w 3478530"/>
                <a:gd name="connsiteY12" fmla="*/ 533400 h 542925"/>
                <a:gd name="connsiteX13" fmla="*/ 0 w 3478530"/>
                <a:gd name="connsiteY13" fmla="*/ 533400 h 542925"/>
                <a:gd name="connsiteX0" fmla="*/ 0 w 3569017"/>
                <a:gd name="connsiteY0" fmla="*/ 533400 h 542925"/>
                <a:gd name="connsiteX1" fmla="*/ 628650 w 3569017"/>
                <a:gd name="connsiteY1" fmla="*/ 171450 h 542925"/>
                <a:gd name="connsiteX2" fmla="*/ 1266825 w 3569017"/>
                <a:gd name="connsiteY2" fmla="*/ 28575 h 542925"/>
                <a:gd name="connsiteX3" fmla="*/ 2009775 w 3569017"/>
                <a:gd name="connsiteY3" fmla="*/ 0 h 542925"/>
                <a:gd name="connsiteX4" fmla="*/ 2628900 w 3569017"/>
                <a:gd name="connsiteY4" fmla="*/ 152400 h 542925"/>
                <a:gd name="connsiteX5" fmla="*/ 3264373 w 3569017"/>
                <a:gd name="connsiteY5" fmla="*/ 364344 h 542925"/>
                <a:gd name="connsiteX6" fmla="*/ 3569017 w 3569017"/>
                <a:gd name="connsiteY6" fmla="*/ 527023 h 542925"/>
                <a:gd name="connsiteX7" fmla="*/ 3238500 w 3569017"/>
                <a:gd name="connsiteY7" fmla="*/ 542925 h 542925"/>
                <a:gd name="connsiteX8" fmla="*/ 2512695 w 3569017"/>
                <a:gd name="connsiteY8" fmla="*/ 214932 h 542925"/>
                <a:gd name="connsiteX9" fmla="*/ 1998345 w 3569017"/>
                <a:gd name="connsiteY9" fmla="*/ 76363 h 542925"/>
                <a:gd name="connsiteX10" fmla="*/ 1264920 w 3569017"/>
                <a:gd name="connsiteY10" fmla="*/ 107010 h 542925"/>
                <a:gd name="connsiteX11" fmla="*/ 708660 w 3569017"/>
                <a:gd name="connsiteY11" fmla="*/ 254027 h 542925"/>
                <a:gd name="connsiteX12" fmla="*/ 266700 w 3569017"/>
                <a:gd name="connsiteY12" fmla="*/ 533400 h 542925"/>
                <a:gd name="connsiteX13" fmla="*/ 0 w 3569017"/>
                <a:gd name="connsiteY13" fmla="*/ 533400 h 542925"/>
                <a:gd name="connsiteX0" fmla="*/ 0 w 3569017"/>
                <a:gd name="connsiteY0" fmla="*/ 533400 h 542925"/>
                <a:gd name="connsiteX1" fmla="*/ 628650 w 3569017"/>
                <a:gd name="connsiteY1" fmla="*/ 171450 h 542925"/>
                <a:gd name="connsiteX2" fmla="*/ 1266825 w 3569017"/>
                <a:gd name="connsiteY2" fmla="*/ 28575 h 542925"/>
                <a:gd name="connsiteX3" fmla="*/ 2009775 w 3569017"/>
                <a:gd name="connsiteY3" fmla="*/ 0 h 542925"/>
                <a:gd name="connsiteX4" fmla="*/ 2628900 w 3569017"/>
                <a:gd name="connsiteY4" fmla="*/ 152400 h 542925"/>
                <a:gd name="connsiteX5" fmla="*/ 3473923 w 3569017"/>
                <a:gd name="connsiteY5" fmla="*/ 364344 h 542925"/>
                <a:gd name="connsiteX6" fmla="*/ 3569017 w 3569017"/>
                <a:gd name="connsiteY6" fmla="*/ 527023 h 542925"/>
                <a:gd name="connsiteX7" fmla="*/ 3238500 w 3569017"/>
                <a:gd name="connsiteY7" fmla="*/ 542925 h 542925"/>
                <a:gd name="connsiteX8" fmla="*/ 2512695 w 3569017"/>
                <a:gd name="connsiteY8" fmla="*/ 214932 h 542925"/>
                <a:gd name="connsiteX9" fmla="*/ 1998345 w 3569017"/>
                <a:gd name="connsiteY9" fmla="*/ 76363 h 542925"/>
                <a:gd name="connsiteX10" fmla="*/ 1264920 w 3569017"/>
                <a:gd name="connsiteY10" fmla="*/ 107010 h 542925"/>
                <a:gd name="connsiteX11" fmla="*/ 708660 w 3569017"/>
                <a:gd name="connsiteY11" fmla="*/ 254027 h 542925"/>
                <a:gd name="connsiteX12" fmla="*/ 266700 w 3569017"/>
                <a:gd name="connsiteY12" fmla="*/ 533400 h 542925"/>
                <a:gd name="connsiteX13" fmla="*/ 0 w 3569017"/>
                <a:gd name="connsiteY13" fmla="*/ 533400 h 542925"/>
                <a:gd name="connsiteX0" fmla="*/ 0 w 3569017"/>
                <a:gd name="connsiteY0" fmla="*/ 533400 h 542925"/>
                <a:gd name="connsiteX1" fmla="*/ 628650 w 3569017"/>
                <a:gd name="connsiteY1" fmla="*/ 171450 h 542925"/>
                <a:gd name="connsiteX2" fmla="*/ 1266825 w 3569017"/>
                <a:gd name="connsiteY2" fmla="*/ 28575 h 542925"/>
                <a:gd name="connsiteX3" fmla="*/ 2009775 w 3569017"/>
                <a:gd name="connsiteY3" fmla="*/ 0 h 542925"/>
                <a:gd name="connsiteX4" fmla="*/ 2628900 w 3569017"/>
                <a:gd name="connsiteY4" fmla="*/ 152400 h 542925"/>
                <a:gd name="connsiteX5" fmla="*/ 3473923 w 3569017"/>
                <a:gd name="connsiteY5" fmla="*/ 364344 h 542925"/>
                <a:gd name="connsiteX6" fmla="*/ 3569017 w 3569017"/>
                <a:gd name="connsiteY6" fmla="*/ 527023 h 542925"/>
                <a:gd name="connsiteX7" fmla="*/ 3238500 w 3569017"/>
                <a:gd name="connsiteY7" fmla="*/ 542925 h 542925"/>
                <a:gd name="connsiteX8" fmla="*/ 3154836 w 3569017"/>
                <a:gd name="connsiteY8" fmla="*/ 403947 h 542925"/>
                <a:gd name="connsiteX9" fmla="*/ 2512695 w 3569017"/>
                <a:gd name="connsiteY9" fmla="*/ 214932 h 542925"/>
                <a:gd name="connsiteX10" fmla="*/ 1998345 w 3569017"/>
                <a:gd name="connsiteY10" fmla="*/ 76363 h 542925"/>
                <a:gd name="connsiteX11" fmla="*/ 1264920 w 3569017"/>
                <a:gd name="connsiteY11" fmla="*/ 107010 h 542925"/>
                <a:gd name="connsiteX12" fmla="*/ 708660 w 3569017"/>
                <a:gd name="connsiteY12" fmla="*/ 254027 h 542925"/>
                <a:gd name="connsiteX13" fmla="*/ 266700 w 3569017"/>
                <a:gd name="connsiteY13" fmla="*/ 533400 h 542925"/>
                <a:gd name="connsiteX14" fmla="*/ 0 w 3569017"/>
                <a:gd name="connsiteY14" fmla="*/ 533400 h 542925"/>
                <a:gd name="connsiteX0" fmla="*/ 0 w 3569017"/>
                <a:gd name="connsiteY0" fmla="*/ 533400 h 533400"/>
                <a:gd name="connsiteX1" fmla="*/ 628650 w 3569017"/>
                <a:gd name="connsiteY1" fmla="*/ 171450 h 533400"/>
                <a:gd name="connsiteX2" fmla="*/ 1266825 w 3569017"/>
                <a:gd name="connsiteY2" fmla="*/ 28575 h 533400"/>
                <a:gd name="connsiteX3" fmla="*/ 2009775 w 3569017"/>
                <a:gd name="connsiteY3" fmla="*/ 0 h 533400"/>
                <a:gd name="connsiteX4" fmla="*/ 2628900 w 3569017"/>
                <a:gd name="connsiteY4" fmla="*/ 152400 h 533400"/>
                <a:gd name="connsiteX5" fmla="*/ 3473923 w 3569017"/>
                <a:gd name="connsiteY5" fmla="*/ 364344 h 533400"/>
                <a:gd name="connsiteX6" fmla="*/ 3569017 w 3569017"/>
                <a:gd name="connsiteY6" fmla="*/ 527023 h 533400"/>
                <a:gd name="connsiteX7" fmla="*/ 3390900 w 3569017"/>
                <a:gd name="connsiteY7" fmla="*/ 529724 h 533400"/>
                <a:gd name="connsiteX8" fmla="*/ 3154836 w 3569017"/>
                <a:gd name="connsiteY8" fmla="*/ 403947 h 533400"/>
                <a:gd name="connsiteX9" fmla="*/ 2512695 w 3569017"/>
                <a:gd name="connsiteY9" fmla="*/ 214932 h 533400"/>
                <a:gd name="connsiteX10" fmla="*/ 1998345 w 3569017"/>
                <a:gd name="connsiteY10" fmla="*/ 76363 h 533400"/>
                <a:gd name="connsiteX11" fmla="*/ 1264920 w 3569017"/>
                <a:gd name="connsiteY11" fmla="*/ 107010 h 533400"/>
                <a:gd name="connsiteX12" fmla="*/ 708660 w 3569017"/>
                <a:gd name="connsiteY12" fmla="*/ 254027 h 533400"/>
                <a:gd name="connsiteX13" fmla="*/ 266700 w 3569017"/>
                <a:gd name="connsiteY13" fmla="*/ 533400 h 533400"/>
                <a:gd name="connsiteX14" fmla="*/ 0 w 3569017"/>
                <a:gd name="connsiteY14" fmla="*/ 533400 h 533400"/>
                <a:gd name="connsiteX0" fmla="*/ 0 w 3569017"/>
                <a:gd name="connsiteY0" fmla="*/ 533400 h 533400"/>
                <a:gd name="connsiteX1" fmla="*/ 628650 w 3569017"/>
                <a:gd name="connsiteY1" fmla="*/ 171450 h 533400"/>
                <a:gd name="connsiteX2" fmla="*/ 1266825 w 3569017"/>
                <a:gd name="connsiteY2" fmla="*/ 28575 h 533400"/>
                <a:gd name="connsiteX3" fmla="*/ 2009775 w 3569017"/>
                <a:gd name="connsiteY3" fmla="*/ 0 h 533400"/>
                <a:gd name="connsiteX4" fmla="*/ 2628900 w 3569017"/>
                <a:gd name="connsiteY4" fmla="*/ 152400 h 533400"/>
                <a:gd name="connsiteX5" fmla="*/ 3473923 w 3569017"/>
                <a:gd name="connsiteY5" fmla="*/ 364344 h 533400"/>
                <a:gd name="connsiteX6" fmla="*/ 3569017 w 3569017"/>
                <a:gd name="connsiteY6" fmla="*/ 527023 h 533400"/>
                <a:gd name="connsiteX7" fmla="*/ 3390900 w 3569017"/>
                <a:gd name="connsiteY7" fmla="*/ 529724 h 533400"/>
                <a:gd name="connsiteX8" fmla="*/ 3269136 w 3569017"/>
                <a:gd name="connsiteY8" fmla="*/ 393386 h 533400"/>
                <a:gd name="connsiteX9" fmla="*/ 2512695 w 3569017"/>
                <a:gd name="connsiteY9" fmla="*/ 214932 h 533400"/>
                <a:gd name="connsiteX10" fmla="*/ 1998345 w 3569017"/>
                <a:gd name="connsiteY10" fmla="*/ 76363 h 533400"/>
                <a:gd name="connsiteX11" fmla="*/ 1264920 w 3569017"/>
                <a:gd name="connsiteY11" fmla="*/ 107010 h 533400"/>
                <a:gd name="connsiteX12" fmla="*/ 708660 w 3569017"/>
                <a:gd name="connsiteY12" fmla="*/ 254027 h 533400"/>
                <a:gd name="connsiteX13" fmla="*/ 266700 w 3569017"/>
                <a:gd name="connsiteY13" fmla="*/ 533400 h 533400"/>
                <a:gd name="connsiteX14" fmla="*/ 0 w 3569017"/>
                <a:gd name="connsiteY14" fmla="*/ 533400 h 533400"/>
                <a:gd name="connsiteX0" fmla="*/ 0 w 3640455"/>
                <a:gd name="connsiteY0" fmla="*/ 517559 h 533400"/>
                <a:gd name="connsiteX1" fmla="*/ 700088 w 3640455"/>
                <a:gd name="connsiteY1" fmla="*/ 171450 h 533400"/>
                <a:gd name="connsiteX2" fmla="*/ 1338263 w 3640455"/>
                <a:gd name="connsiteY2" fmla="*/ 28575 h 533400"/>
                <a:gd name="connsiteX3" fmla="*/ 2081213 w 3640455"/>
                <a:gd name="connsiteY3" fmla="*/ 0 h 533400"/>
                <a:gd name="connsiteX4" fmla="*/ 2700338 w 3640455"/>
                <a:gd name="connsiteY4" fmla="*/ 152400 h 533400"/>
                <a:gd name="connsiteX5" fmla="*/ 3545361 w 3640455"/>
                <a:gd name="connsiteY5" fmla="*/ 364344 h 533400"/>
                <a:gd name="connsiteX6" fmla="*/ 3640455 w 3640455"/>
                <a:gd name="connsiteY6" fmla="*/ 527023 h 533400"/>
                <a:gd name="connsiteX7" fmla="*/ 3462338 w 3640455"/>
                <a:gd name="connsiteY7" fmla="*/ 529724 h 533400"/>
                <a:gd name="connsiteX8" fmla="*/ 3340574 w 3640455"/>
                <a:gd name="connsiteY8" fmla="*/ 393386 h 533400"/>
                <a:gd name="connsiteX9" fmla="*/ 2584133 w 3640455"/>
                <a:gd name="connsiteY9" fmla="*/ 214932 h 533400"/>
                <a:gd name="connsiteX10" fmla="*/ 2069783 w 3640455"/>
                <a:gd name="connsiteY10" fmla="*/ 76363 h 533400"/>
                <a:gd name="connsiteX11" fmla="*/ 1336358 w 3640455"/>
                <a:gd name="connsiteY11" fmla="*/ 107010 h 533400"/>
                <a:gd name="connsiteX12" fmla="*/ 780098 w 3640455"/>
                <a:gd name="connsiteY12" fmla="*/ 254027 h 533400"/>
                <a:gd name="connsiteX13" fmla="*/ 338138 w 3640455"/>
                <a:gd name="connsiteY13" fmla="*/ 533400 h 533400"/>
                <a:gd name="connsiteX14" fmla="*/ 0 w 3640455"/>
                <a:gd name="connsiteY14" fmla="*/ 517559 h 533400"/>
                <a:gd name="connsiteX0" fmla="*/ 0 w 3640455"/>
                <a:gd name="connsiteY0" fmla="*/ 517559 h 533400"/>
                <a:gd name="connsiteX1" fmla="*/ 135411 w 3640455"/>
                <a:gd name="connsiteY1" fmla="*/ 351144 h 533400"/>
                <a:gd name="connsiteX2" fmla="*/ 700088 w 3640455"/>
                <a:gd name="connsiteY2" fmla="*/ 171450 h 533400"/>
                <a:gd name="connsiteX3" fmla="*/ 1338263 w 3640455"/>
                <a:gd name="connsiteY3" fmla="*/ 28575 h 533400"/>
                <a:gd name="connsiteX4" fmla="*/ 2081213 w 3640455"/>
                <a:gd name="connsiteY4" fmla="*/ 0 h 533400"/>
                <a:gd name="connsiteX5" fmla="*/ 2700338 w 3640455"/>
                <a:gd name="connsiteY5" fmla="*/ 152400 h 533400"/>
                <a:gd name="connsiteX6" fmla="*/ 3545361 w 3640455"/>
                <a:gd name="connsiteY6" fmla="*/ 364344 h 533400"/>
                <a:gd name="connsiteX7" fmla="*/ 3640455 w 3640455"/>
                <a:gd name="connsiteY7" fmla="*/ 527023 h 533400"/>
                <a:gd name="connsiteX8" fmla="*/ 3462338 w 3640455"/>
                <a:gd name="connsiteY8" fmla="*/ 529724 h 533400"/>
                <a:gd name="connsiteX9" fmla="*/ 3340574 w 3640455"/>
                <a:gd name="connsiteY9" fmla="*/ 393386 h 533400"/>
                <a:gd name="connsiteX10" fmla="*/ 2584133 w 3640455"/>
                <a:gd name="connsiteY10" fmla="*/ 214932 h 533400"/>
                <a:gd name="connsiteX11" fmla="*/ 2069783 w 3640455"/>
                <a:gd name="connsiteY11" fmla="*/ 76363 h 533400"/>
                <a:gd name="connsiteX12" fmla="*/ 1336358 w 3640455"/>
                <a:gd name="connsiteY12" fmla="*/ 107010 h 533400"/>
                <a:gd name="connsiteX13" fmla="*/ 780098 w 3640455"/>
                <a:gd name="connsiteY13" fmla="*/ 254027 h 533400"/>
                <a:gd name="connsiteX14" fmla="*/ 338138 w 3640455"/>
                <a:gd name="connsiteY14" fmla="*/ 533400 h 533400"/>
                <a:gd name="connsiteX15" fmla="*/ 0 w 3640455"/>
                <a:gd name="connsiteY15" fmla="*/ 517559 h 533400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238126 w 3640455"/>
                <a:gd name="connsiteY14" fmla="*/ 512279 h 529724"/>
                <a:gd name="connsiteX15" fmla="*/ 0 w 3640455"/>
                <a:gd name="connsiteY15" fmla="*/ 517559 h 529724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368774 w 3640455"/>
                <a:gd name="connsiteY14" fmla="*/ 393387 h 529724"/>
                <a:gd name="connsiteX15" fmla="*/ 238126 w 3640455"/>
                <a:gd name="connsiteY15" fmla="*/ 512279 h 529724"/>
                <a:gd name="connsiteX16" fmla="*/ 0 w 3640455"/>
                <a:gd name="connsiteY16" fmla="*/ 517559 h 529724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368774 w 3640455"/>
                <a:gd name="connsiteY14" fmla="*/ 393387 h 529724"/>
                <a:gd name="connsiteX15" fmla="*/ 238126 w 3640455"/>
                <a:gd name="connsiteY15" fmla="*/ 512279 h 529724"/>
                <a:gd name="connsiteX16" fmla="*/ 0 w 3640455"/>
                <a:gd name="connsiteY16" fmla="*/ 517559 h 529724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368774 w 3640455"/>
                <a:gd name="connsiteY14" fmla="*/ 393387 h 529724"/>
                <a:gd name="connsiteX15" fmla="*/ 238126 w 3640455"/>
                <a:gd name="connsiteY15" fmla="*/ 512279 h 529724"/>
                <a:gd name="connsiteX16" fmla="*/ 0 w 3640455"/>
                <a:gd name="connsiteY16" fmla="*/ 517559 h 529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40455" h="529724">
                  <a:moveTo>
                    <a:pt x="0" y="517559"/>
                  </a:moveTo>
                  <a:cubicBezTo>
                    <a:pt x="91175" y="472648"/>
                    <a:pt x="44236" y="396055"/>
                    <a:pt x="135411" y="351144"/>
                  </a:cubicBezTo>
                  <a:lnTo>
                    <a:pt x="700088" y="171450"/>
                  </a:lnTo>
                  <a:lnTo>
                    <a:pt x="1338263" y="28575"/>
                  </a:lnTo>
                  <a:lnTo>
                    <a:pt x="2081213" y="0"/>
                  </a:lnTo>
                  <a:lnTo>
                    <a:pt x="2700338" y="152400"/>
                  </a:lnTo>
                  <a:cubicBezTo>
                    <a:pt x="2826437" y="212487"/>
                    <a:pt x="3419262" y="304257"/>
                    <a:pt x="3545361" y="364344"/>
                  </a:cubicBezTo>
                  <a:lnTo>
                    <a:pt x="3640455" y="527023"/>
                  </a:lnTo>
                  <a:lnTo>
                    <a:pt x="3462338" y="529724"/>
                  </a:lnTo>
                  <a:cubicBezTo>
                    <a:pt x="3380475" y="493079"/>
                    <a:pt x="3422437" y="430031"/>
                    <a:pt x="3340574" y="393386"/>
                  </a:cubicBezTo>
                  <a:lnTo>
                    <a:pt x="2584133" y="214932"/>
                  </a:lnTo>
                  <a:lnTo>
                    <a:pt x="2069783" y="76363"/>
                  </a:lnTo>
                  <a:lnTo>
                    <a:pt x="1336358" y="107010"/>
                  </a:lnTo>
                  <a:lnTo>
                    <a:pt x="780098" y="254027"/>
                  </a:lnTo>
                  <a:cubicBezTo>
                    <a:pt x="674740" y="305761"/>
                    <a:pt x="531282" y="328451"/>
                    <a:pt x="368774" y="393387"/>
                  </a:cubicBezTo>
                  <a:lnTo>
                    <a:pt x="238126" y="512279"/>
                  </a:lnTo>
                  <a:lnTo>
                    <a:pt x="0" y="517559"/>
                  </a:lnTo>
                  <a:close/>
                </a:path>
              </a:pathLst>
            </a:cu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2" name="Fünfeck 1">
              <a:extLst>
                <a:ext uri="{FF2B5EF4-FFF2-40B4-BE49-F238E27FC236}">
                  <a16:creationId xmlns:a16="http://schemas.microsoft.com/office/drawing/2014/main" id="{A829B99F-165C-48A1-830D-128677DF5580}"/>
                </a:ext>
              </a:extLst>
            </p:cNvPr>
            <p:cNvSpPr/>
            <p:nvPr/>
          </p:nvSpPr>
          <p:spPr>
            <a:xfrm rot="10800000">
              <a:off x="10090840" y="3629552"/>
              <a:ext cx="112519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163596 w 741139"/>
                <a:gd name="connsiteY0" fmla="*/ 432796 h 1133070"/>
                <a:gd name="connsiteX1" fmla="*/ 329660 w 741139"/>
                <a:gd name="connsiteY1" fmla="*/ 0 h 1133070"/>
                <a:gd name="connsiteX2" fmla="*/ 741139 w 741139"/>
                <a:gd name="connsiteY2" fmla="*/ 432794 h 1133070"/>
                <a:gd name="connsiteX3" fmla="*/ 659319 w 741139"/>
                <a:gd name="connsiteY3" fmla="*/ 1133070 h 1133070"/>
                <a:gd name="connsiteX4" fmla="*/ 1 w 741139"/>
                <a:gd name="connsiteY4" fmla="*/ 1133070 h 1133070"/>
                <a:gd name="connsiteX5" fmla="*/ 163596 w 741139"/>
                <a:gd name="connsiteY5" fmla="*/ 432796 h 1133070"/>
                <a:gd name="connsiteX0" fmla="*/ 56286 w 633829"/>
                <a:gd name="connsiteY0" fmla="*/ 432796 h 1133070"/>
                <a:gd name="connsiteX1" fmla="*/ 222350 w 633829"/>
                <a:gd name="connsiteY1" fmla="*/ 0 h 1133070"/>
                <a:gd name="connsiteX2" fmla="*/ 633829 w 633829"/>
                <a:gd name="connsiteY2" fmla="*/ 432794 h 1133070"/>
                <a:gd name="connsiteX3" fmla="*/ 552009 w 633829"/>
                <a:gd name="connsiteY3" fmla="*/ 1133070 h 1133070"/>
                <a:gd name="connsiteX4" fmla="*/ 0 w 633829"/>
                <a:gd name="connsiteY4" fmla="*/ 1113999 h 1133070"/>
                <a:gd name="connsiteX5" fmla="*/ 56286 w 633829"/>
                <a:gd name="connsiteY5" fmla="*/ 432796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3829" h="1133070">
                  <a:moveTo>
                    <a:pt x="56286" y="432796"/>
                  </a:moveTo>
                  <a:lnTo>
                    <a:pt x="222350" y="0"/>
                  </a:lnTo>
                  <a:lnTo>
                    <a:pt x="633829" y="432794"/>
                  </a:lnTo>
                  <a:lnTo>
                    <a:pt x="552009" y="1133070"/>
                  </a:lnTo>
                  <a:lnTo>
                    <a:pt x="0" y="1113999"/>
                  </a:lnTo>
                  <a:lnTo>
                    <a:pt x="56286" y="4327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3" name="Freihandform: Form 982">
              <a:extLst>
                <a:ext uri="{FF2B5EF4-FFF2-40B4-BE49-F238E27FC236}">
                  <a16:creationId xmlns:a16="http://schemas.microsoft.com/office/drawing/2014/main" id="{B320990B-9F0A-4518-8FA0-D4FA948EE57E}"/>
                </a:ext>
              </a:extLst>
            </p:cNvPr>
            <p:cNvSpPr/>
            <p:nvPr/>
          </p:nvSpPr>
          <p:spPr>
            <a:xfrm>
              <a:off x="6589924" y="2657266"/>
              <a:ext cx="1570007" cy="897147"/>
            </a:xfrm>
            <a:custGeom>
              <a:avLst/>
              <a:gdLst>
                <a:gd name="connsiteX0" fmla="*/ 17253 w 1570007"/>
                <a:gd name="connsiteY0" fmla="*/ 897147 h 897147"/>
                <a:gd name="connsiteX1" fmla="*/ 0 w 1570007"/>
                <a:gd name="connsiteY1" fmla="*/ 34506 h 897147"/>
                <a:gd name="connsiteX2" fmla="*/ 491705 w 1570007"/>
                <a:gd name="connsiteY2" fmla="*/ 51759 h 897147"/>
                <a:gd name="connsiteX3" fmla="*/ 293298 w 1570007"/>
                <a:gd name="connsiteY3" fmla="*/ 388189 h 897147"/>
                <a:gd name="connsiteX4" fmla="*/ 336430 w 1570007"/>
                <a:gd name="connsiteY4" fmla="*/ 517585 h 897147"/>
                <a:gd name="connsiteX5" fmla="*/ 750498 w 1570007"/>
                <a:gd name="connsiteY5" fmla="*/ 224287 h 897147"/>
                <a:gd name="connsiteX6" fmla="*/ 785003 w 1570007"/>
                <a:gd name="connsiteY6" fmla="*/ 595223 h 897147"/>
                <a:gd name="connsiteX7" fmla="*/ 353683 w 1570007"/>
                <a:gd name="connsiteY7" fmla="*/ 621102 h 897147"/>
                <a:gd name="connsiteX8" fmla="*/ 310551 w 1570007"/>
                <a:gd name="connsiteY8" fmla="*/ 733245 h 897147"/>
                <a:gd name="connsiteX9" fmla="*/ 690113 w 1570007"/>
                <a:gd name="connsiteY9" fmla="*/ 785004 h 897147"/>
                <a:gd name="connsiteX10" fmla="*/ 992037 w 1570007"/>
                <a:gd name="connsiteY10" fmla="*/ 603849 h 897147"/>
                <a:gd name="connsiteX11" fmla="*/ 1043796 w 1570007"/>
                <a:gd name="connsiteY11" fmla="*/ 483079 h 897147"/>
                <a:gd name="connsiteX12" fmla="*/ 879894 w 1570007"/>
                <a:gd name="connsiteY12" fmla="*/ 431321 h 897147"/>
                <a:gd name="connsiteX13" fmla="*/ 802256 w 1570007"/>
                <a:gd name="connsiteY13" fmla="*/ 543464 h 897147"/>
                <a:gd name="connsiteX14" fmla="*/ 862641 w 1570007"/>
                <a:gd name="connsiteY14" fmla="*/ 310551 h 897147"/>
                <a:gd name="connsiteX15" fmla="*/ 1026543 w 1570007"/>
                <a:gd name="connsiteY15" fmla="*/ 345057 h 897147"/>
                <a:gd name="connsiteX16" fmla="*/ 992037 w 1570007"/>
                <a:gd name="connsiteY16" fmla="*/ 146649 h 897147"/>
                <a:gd name="connsiteX17" fmla="*/ 1035170 w 1570007"/>
                <a:gd name="connsiteY17" fmla="*/ 0 h 897147"/>
                <a:gd name="connsiteX18" fmla="*/ 1155939 w 1570007"/>
                <a:gd name="connsiteY18" fmla="*/ 181155 h 897147"/>
                <a:gd name="connsiteX19" fmla="*/ 1112807 w 1570007"/>
                <a:gd name="connsiteY19" fmla="*/ 319177 h 897147"/>
                <a:gd name="connsiteX20" fmla="*/ 1268083 w 1570007"/>
                <a:gd name="connsiteY20" fmla="*/ 276045 h 897147"/>
                <a:gd name="connsiteX21" fmla="*/ 1362973 w 1570007"/>
                <a:gd name="connsiteY21" fmla="*/ 431321 h 897147"/>
                <a:gd name="connsiteX22" fmla="*/ 1268083 w 1570007"/>
                <a:gd name="connsiteY22" fmla="*/ 388189 h 897147"/>
                <a:gd name="connsiteX23" fmla="*/ 1155939 w 1570007"/>
                <a:gd name="connsiteY23" fmla="*/ 465826 h 897147"/>
                <a:gd name="connsiteX24" fmla="*/ 1328468 w 1570007"/>
                <a:gd name="connsiteY24" fmla="*/ 672860 h 897147"/>
                <a:gd name="connsiteX25" fmla="*/ 1570007 w 1570007"/>
                <a:gd name="connsiteY25" fmla="*/ 655608 h 897147"/>
                <a:gd name="connsiteX26" fmla="*/ 17253 w 1570007"/>
                <a:gd name="connsiteY26" fmla="*/ 897147 h 89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70007" h="897147">
                  <a:moveTo>
                    <a:pt x="17253" y="897147"/>
                  </a:moveTo>
                  <a:lnTo>
                    <a:pt x="0" y="34506"/>
                  </a:lnTo>
                  <a:lnTo>
                    <a:pt x="491705" y="51759"/>
                  </a:lnTo>
                  <a:lnTo>
                    <a:pt x="293298" y="388189"/>
                  </a:lnTo>
                  <a:lnTo>
                    <a:pt x="336430" y="517585"/>
                  </a:lnTo>
                  <a:lnTo>
                    <a:pt x="750498" y="224287"/>
                  </a:lnTo>
                  <a:lnTo>
                    <a:pt x="785003" y="595223"/>
                  </a:lnTo>
                  <a:lnTo>
                    <a:pt x="353683" y="621102"/>
                  </a:lnTo>
                  <a:lnTo>
                    <a:pt x="310551" y="733245"/>
                  </a:lnTo>
                  <a:lnTo>
                    <a:pt x="690113" y="785004"/>
                  </a:lnTo>
                  <a:lnTo>
                    <a:pt x="992037" y="603849"/>
                  </a:lnTo>
                  <a:lnTo>
                    <a:pt x="1043796" y="483079"/>
                  </a:lnTo>
                  <a:lnTo>
                    <a:pt x="879894" y="431321"/>
                  </a:lnTo>
                  <a:lnTo>
                    <a:pt x="802256" y="543464"/>
                  </a:lnTo>
                  <a:lnTo>
                    <a:pt x="862641" y="310551"/>
                  </a:lnTo>
                  <a:lnTo>
                    <a:pt x="1026543" y="345057"/>
                  </a:lnTo>
                  <a:lnTo>
                    <a:pt x="992037" y="146649"/>
                  </a:lnTo>
                  <a:lnTo>
                    <a:pt x="1035170" y="0"/>
                  </a:lnTo>
                  <a:lnTo>
                    <a:pt x="1155939" y="181155"/>
                  </a:lnTo>
                  <a:lnTo>
                    <a:pt x="1112807" y="319177"/>
                  </a:lnTo>
                  <a:lnTo>
                    <a:pt x="1268083" y="276045"/>
                  </a:lnTo>
                  <a:lnTo>
                    <a:pt x="1362973" y="431321"/>
                  </a:lnTo>
                  <a:lnTo>
                    <a:pt x="1268083" y="388189"/>
                  </a:lnTo>
                  <a:lnTo>
                    <a:pt x="1155939" y="465826"/>
                  </a:lnTo>
                  <a:lnTo>
                    <a:pt x="1328468" y="672860"/>
                  </a:lnTo>
                  <a:lnTo>
                    <a:pt x="1570007" y="655608"/>
                  </a:lnTo>
                  <a:lnTo>
                    <a:pt x="17253" y="897147"/>
                  </a:lnTo>
                  <a:close/>
                </a:path>
              </a:pathLst>
            </a:cu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4" name="Ellipse 983">
              <a:extLst>
                <a:ext uri="{FF2B5EF4-FFF2-40B4-BE49-F238E27FC236}">
                  <a16:creationId xmlns:a16="http://schemas.microsoft.com/office/drawing/2014/main" id="{82EB7931-F3C2-47F1-A228-B7A1D3156A86}"/>
                </a:ext>
              </a:extLst>
            </p:cNvPr>
            <p:cNvSpPr/>
            <p:nvPr/>
          </p:nvSpPr>
          <p:spPr>
            <a:xfrm>
              <a:off x="6504421" y="3051174"/>
              <a:ext cx="302481" cy="302481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5" name="Freihandform: Form 984">
              <a:extLst>
                <a:ext uri="{FF2B5EF4-FFF2-40B4-BE49-F238E27FC236}">
                  <a16:creationId xmlns:a16="http://schemas.microsoft.com/office/drawing/2014/main" id="{CFD50FF7-BE5A-4D53-BCA6-6D211D8EE0E0}"/>
                </a:ext>
              </a:extLst>
            </p:cNvPr>
            <p:cNvSpPr/>
            <p:nvPr/>
          </p:nvSpPr>
          <p:spPr>
            <a:xfrm flipH="1">
              <a:off x="8640613" y="2679490"/>
              <a:ext cx="1570007" cy="897147"/>
            </a:xfrm>
            <a:custGeom>
              <a:avLst/>
              <a:gdLst>
                <a:gd name="connsiteX0" fmla="*/ 17253 w 1570007"/>
                <a:gd name="connsiteY0" fmla="*/ 897147 h 897147"/>
                <a:gd name="connsiteX1" fmla="*/ 0 w 1570007"/>
                <a:gd name="connsiteY1" fmla="*/ 34506 h 897147"/>
                <a:gd name="connsiteX2" fmla="*/ 491705 w 1570007"/>
                <a:gd name="connsiteY2" fmla="*/ 51759 h 897147"/>
                <a:gd name="connsiteX3" fmla="*/ 293298 w 1570007"/>
                <a:gd name="connsiteY3" fmla="*/ 388189 h 897147"/>
                <a:gd name="connsiteX4" fmla="*/ 336430 w 1570007"/>
                <a:gd name="connsiteY4" fmla="*/ 517585 h 897147"/>
                <a:gd name="connsiteX5" fmla="*/ 750498 w 1570007"/>
                <a:gd name="connsiteY5" fmla="*/ 224287 h 897147"/>
                <a:gd name="connsiteX6" fmla="*/ 785003 w 1570007"/>
                <a:gd name="connsiteY6" fmla="*/ 595223 h 897147"/>
                <a:gd name="connsiteX7" fmla="*/ 353683 w 1570007"/>
                <a:gd name="connsiteY7" fmla="*/ 621102 h 897147"/>
                <a:gd name="connsiteX8" fmla="*/ 310551 w 1570007"/>
                <a:gd name="connsiteY8" fmla="*/ 733245 h 897147"/>
                <a:gd name="connsiteX9" fmla="*/ 690113 w 1570007"/>
                <a:gd name="connsiteY9" fmla="*/ 785004 h 897147"/>
                <a:gd name="connsiteX10" fmla="*/ 992037 w 1570007"/>
                <a:gd name="connsiteY10" fmla="*/ 603849 h 897147"/>
                <a:gd name="connsiteX11" fmla="*/ 1043796 w 1570007"/>
                <a:gd name="connsiteY11" fmla="*/ 483079 h 897147"/>
                <a:gd name="connsiteX12" fmla="*/ 879894 w 1570007"/>
                <a:gd name="connsiteY12" fmla="*/ 431321 h 897147"/>
                <a:gd name="connsiteX13" fmla="*/ 802256 w 1570007"/>
                <a:gd name="connsiteY13" fmla="*/ 543464 h 897147"/>
                <a:gd name="connsiteX14" fmla="*/ 862641 w 1570007"/>
                <a:gd name="connsiteY14" fmla="*/ 310551 h 897147"/>
                <a:gd name="connsiteX15" fmla="*/ 1026543 w 1570007"/>
                <a:gd name="connsiteY15" fmla="*/ 345057 h 897147"/>
                <a:gd name="connsiteX16" fmla="*/ 992037 w 1570007"/>
                <a:gd name="connsiteY16" fmla="*/ 146649 h 897147"/>
                <a:gd name="connsiteX17" fmla="*/ 1035170 w 1570007"/>
                <a:gd name="connsiteY17" fmla="*/ 0 h 897147"/>
                <a:gd name="connsiteX18" fmla="*/ 1155939 w 1570007"/>
                <a:gd name="connsiteY18" fmla="*/ 181155 h 897147"/>
                <a:gd name="connsiteX19" fmla="*/ 1112807 w 1570007"/>
                <a:gd name="connsiteY19" fmla="*/ 319177 h 897147"/>
                <a:gd name="connsiteX20" fmla="*/ 1268083 w 1570007"/>
                <a:gd name="connsiteY20" fmla="*/ 276045 h 897147"/>
                <a:gd name="connsiteX21" fmla="*/ 1362973 w 1570007"/>
                <a:gd name="connsiteY21" fmla="*/ 431321 h 897147"/>
                <a:gd name="connsiteX22" fmla="*/ 1268083 w 1570007"/>
                <a:gd name="connsiteY22" fmla="*/ 388189 h 897147"/>
                <a:gd name="connsiteX23" fmla="*/ 1155939 w 1570007"/>
                <a:gd name="connsiteY23" fmla="*/ 465826 h 897147"/>
                <a:gd name="connsiteX24" fmla="*/ 1328468 w 1570007"/>
                <a:gd name="connsiteY24" fmla="*/ 672860 h 897147"/>
                <a:gd name="connsiteX25" fmla="*/ 1570007 w 1570007"/>
                <a:gd name="connsiteY25" fmla="*/ 655608 h 897147"/>
                <a:gd name="connsiteX26" fmla="*/ 17253 w 1570007"/>
                <a:gd name="connsiteY26" fmla="*/ 897147 h 89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70007" h="897147">
                  <a:moveTo>
                    <a:pt x="17253" y="897147"/>
                  </a:moveTo>
                  <a:lnTo>
                    <a:pt x="0" y="34506"/>
                  </a:lnTo>
                  <a:lnTo>
                    <a:pt x="491705" y="51759"/>
                  </a:lnTo>
                  <a:lnTo>
                    <a:pt x="293298" y="388189"/>
                  </a:lnTo>
                  <a:lnTo>
                    <a:pt x="336430" y="517585"/>
                  </a:lnTo>
                  <a:lnTo>
                    <a:pt x="750498" y="224287"/>
                  </a:lnTo>
                  <a:lnTo>
                    <a:pt x="785003" y="595223"/>
                  </a:lnTo>
                  <a:lnTo>
                    <a:pt x="353683" y="621102"/>
                  </a:lnTo>
                  <a:lnTo>
                    <a:pt x="310551" y="733245"/>
                  </a:lnTo>
                  <a:lnTo>
                    <a:pt x="690113" y="785004"/>
                  </a:lnTo>
                  <a:lnTo>
                    <a:pt x="992037" y="603849"/>
                  </a:lnTo>
                  <a:lnTo>
                    <a:pt x="1043796" y="483079"/>
                  </a:lnTo>
                  <a:lnTo>
                    <a:pt x="879894" y="431321"/>
                  </a:lnTo>
                  <a:lnTo>
                    <a:pt x="802256" y="543464"/>
                  </a:lnTo>
                  <a:lnTo>
                    <a:pt x="862641" y="310551"/>
                  </a:lnTo>
                  <a:lnTo>
                    <a:pt x="1026543" y="345057"/>
                  </a:lnTo>
                  <a:lnTo>
                    <a:pt x="992037" y="146649"/>
                  </a:lnTo>
                  <a:lnTo>
                    <a:pt x="1035170" y="0"/>
                  </a:lnTo>
                  <a:lnTo>
                    <a:pt x="1155939" y="181155"/>
                  </a:lnTo>
                  <a:lnTo>
                    <a:pt x="1112807" y="319177"/>
                  </a:lnTo>
                  <a:lnTo>
                    <a:pt x="1268083" y="276045"/>
                  </a:lnTo>
                  <a:lnTo>
                    <a:pt x="1362973" y="431321"/>
                  </a:lnTo>
                  <a:lnTo>
                    <a:pt x="1268083" y="388189"/>
                  </a:lnTo>
                  <a:lnTo>
                    <a:pt x="1155939" y="465826"/>
                  </a:lnTo>
                  <a:lnTo>
                    <a:pt x="1328468" y="672860"/>
                  </a:lnTo>
                  <a:lnTo>
                    <a:pt x="1570007" y="655608"/>
                  </a:lnTo>
                  <a:lnTo>
                    <a:pt x="17253" y="897147"/>
                  </a:lnTo>
                  <a:close/>
                </a:path>
              </a:pathLst>
            </a:cu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6" name="Ellipse 985">
              <a:extLst>
                <a:ext uri="{FF2B5EF4-FFF2-40B4-BE49-F238E27FC236}">
                  <a16:creationId xmlns:a16="http://schemas.microsoft.com/office/drawing/2014/main" id="{BA7ACB74-2327-49F5-8352-5CE8F17915B3}"/>
                </a:ext>
              </a:extLst>
            </p:cNvPr>
            <p:cNvSpPr/>
            <p:nvPr/>
          </p:nvSpPr>
          <p:spPr>
            <a:xfrm flipH="1">
              <a:off x="10002409" y="3051174"/>
              <a:ext cx="302481" cy="302481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7" name="Freihandform: Form 986">
              <a:extLst>
                <a:ext uri="{FF2B5EF4-FFF2-40B4-BE49-F238E27FC236}">
                  <a16:creationId xmlns:a16="http://schemas.microsoft.com/office/drawing/2014/main" id="{825BA59E-CAEB-4AA7-9DD0-4FB0211641E8}"/>
                </a:ext>
              </a:extLst>
            </p:cNvPr>
            <p:cNvSpPr/>
            <p:nvPr/>
          </p:nvSpPr>
          <p:spPr>
            <a:xfrm>
              <a:off x="8015708" y="2754724"/>
              <a:ext cx="774700" cy="596900"/>
            </a:xfrm>
            <a:custGeom>
              <a:avLst/>
              <a:gdLst>
                <a:gd name="connsiteX0" fmla="*/ 0 w 774700"/>
                <a:gd name="connsiteY0" fmla="*/ 584200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88900 w 774700"/>
                <a:gd name="connsiteY16" fmla="*/ 577850 h 622300"/>
                <a:gd name="connsiteX17" fmla="*/ 76200 w 774700"/>
                <a:gd name="connsiteY17" fmla="*/ 565150 h 622300"/>
                <a:gd name="connsiteX18" fmla="*/ 0 w 774700"/>
                <a:gd name="connsiteY18" fmla="*/ 584200 h 622300"/>
                <a:gd name="connsiteX0" fmla="*/ 0 w 774700"/>
                <a:gd name="connsiteY0" fmla="*/ 584200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76200 w 774700"/>
                <a:gd name="connsiteY16" fmla="*/ 565150 h 622300"/>
                <a:gd name="connsiteX17" fmla="*/ 0 w 774700"/>
                <a:gd name="connsiteY17" fmla="*/ 584200 h 622300"/>
                <a:gd name="connsiteX0" fmla="*/ 0 w 774700"/>
                <a:gd name="connsiteY0" fmla="*/ 584200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0 w 774700"/>
                <a:gd name="connsiteY16" fmla="*/ 584200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549275 w 774700"/>
                <a:gd name="connsiteY14" fmla="*/ 480219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86581 w 774700"/>
                <a:gd name="connsiteY13" fmla="*/ 381000 h 622300"/>
                <a:gd name="connsiteX14" fmla="*/ 549275 w 774700"/>
                <a:gd name="connsiteY14" fmla="*/ 480219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86581 w 774700"/>
                <a:gd name="connsiteY13" fmla="*/ 381000 h 622300"/>
                <a:gd name="connsiteX14" fmla="*/ 554037 w 774700"/>
                <a:gd name="connsiteY14" fmla="*/ 484982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61144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86581 w 774700"/>
                <a:gd name="connsiteY13" fmla="*/ 381000 h 622300"/>
                <a:gd name="connsiteX14" fmla="*/ 554037 w 774700"/>
                <a:gd name="connsiteY14" fmla="*/ 484982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65944 h 596900"/>
                <a:gd name="connsiteX1" fmla="*/ 247650 w 774700"/>
                <a:gd name="connsiteY1" fmla="*/ 476250 h 596900"/>
                <a:gd name="connsiteX2" fmla="*/ 196850 w 774700"/>
                <a:gd name="connsiteY2" fmla="*/ 355600 h 596900"/>
                <a:gd name="connsiteX3" fmla="*/ 76200 w 774700"/>
                <a:gd name="connsiteY3" fmla="*/ 336550 h 596900"/>
                <a:gd name="connsiteX4" fmla="*/ 95250 w 774700"/>
                <a:gd name="connsiteY4" fmla="*/ 196850 h 596900"/>
                <a:gd name="connsiteX5" fmla="*/ 184150 w 774700"/>
                <a:gd name="connsiteY5" fmla="*/ 215900 h 596900"/>
                <a:gd name="connsiteX6" fmla="*/ 261144 w 774700"/>
                <a:gd name="connsiteY6" fmla="*/ 107950 h 596900"/>
                <a:gd name="connsiteX7" fmla="*/ 231775 w 774700"/>
                <a:gd name="connsiteY7" fmla="*/ 3175 h 596900"/>
                <a:gd name="connsiteX8" fmla="*/ 520700 w 774700"/>
                <a:gd name="connsiteY8" fmla="*/ 0 h 596900"/>
                <a:gd name="connsiteX9" fmla="*/ 501650 w 774700"/>
                <a:gd name="connsiteY9" fmla="*/ 101600 h 596900"/>
                <a:gd name="connsiteX10" fmla="*/ 565150 w 774700"/>
                <a:gd name="connsiteY10" fmla="*/ 209550 h 596900"/>
                <a:gd name="connsiteX11" fmla="*/ 692150 w 774700"/>
                <a:gd name="connsiteY11" fmla="*/ 177800 h 596900"/>
                <a:gd name="connsiteX12" fmla="*/ 698500 w 774700"/>
                <a:gd name="connsiteY12" fmla="*/ 330200 h 596900"/>
                <a:gd name="connsiteX13" fmla="*/ 586581 w 774700"/>
                <a:gd name="connsiteY13" fmla="*/ 355600 h 596900"/>
                <a:gd name="connsiteX14" fmla="*/ 554037 w 774700"/>
                <a:gd name="connsiteY14" fmla="*/ 459582 h 596900"/>
                <a:gd name="connsiteX15" fmla="*/ 774700 w 774700"/>
                <a:gd name="connsiteY15" fmla="*/ 596900 h 596900"/>
                <a:gd name="connsiteX16" fmla="*/ 0 w 774700"/>
                <a:gd name="connsiteY16" fmla="*/ 565944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4700" h="596900">
                  <a:moveTo>
                    <a:pt x="0" y="565944"/>
                  </a:moveTo>
                  <a:lnTo>
                    <a:pt x="247650" y="476250"/>
                  </a:lnTo>
                  <a:lnTo>
                    <a:pt x="196850" y="355600"/>
                  </a:lnTo>
                  <a:lnTo>
                    <a:pt x="76200" y="336550"/>
                  </a:lnTo>
                  <a:lnTo>
                    <a:pt x="95250" y="196850"/>
                  </a:lnTo>
                  <a:lnTo>
                    <a:pt x="184150" y="215900"/>
                  </a:lnTo>
                  <a:lnTo>
                    <a:pt x="261144" y="107950"/>
                  </a:lnTo>
                  <a:lnTo>
                    <a:pt x="231775" y="3175"/>
                  </a:lnTo>
                  <a:lnTo>
                    <a:pt x="520700" y="0"/>
                  </a:lnTo>
                  <a:lnTo>
                    <a:pt x="501650" y="101600"/>
                  </a:lnTo>
                  <a:lnTo>
                    <a:pt x="565150" y="209550"/>
                  </a:lnTo>
                  <a:lnTo>
                    <a:pt x="692150" y="177800"/>
                  </a:lnTo>
                  <a:lnTo>
                    <a:pt x="698500" y="330200"/>
                  </a:lnTo>
                  <a:lnTo>
                    <a:pt x="586581" y="355600"/>
                  </a:lnTo>
                  <a:lnTo>
                    <a:pt x="554037" y="459582"/>
                  </a:lnTo>
                  <a:lnTo>
                    <a:pt x="774700" y="596900"/>
                  </a:lnTo>
                  <a:lnTo>
                    <a:pt x="0" y="565944"/>
                  </a:lnTo>
                  <a:close/>
                </a:path>
              </a:pathLst>
            </a:custGeom>
            <a:solidFill>
              <a:srgbClr val="FFC000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8" name="Ellipse 987">
              <a:extLst>
                <a:ext uri="{FF2B5EF4-FFF2-40B4-BE49-F238E27FC236}">
                  <a16:creationId xmlns:a16="http://schemas.microsoft.com/office/drawing/2014/main" id="{09C088E3-250A-4999-AEA9-7919D3F809DB}"/>
                </a:ext>
              </a:extLst>
            </p:cNvPr>
            <p:cNvSpPr/>
            <p:nvPr/>
          </p:nvSpPr>
          <p:spPr>
            <a:xfrm flipH="1">
              <a:off x="8272453" y="2909766"/>
              <a:ext cx="302481" cy="302481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989" name="Gruppieren 988">
              <a:extLst>
                <a:ext uri="{FF2B5EF4-FFF2-40B4-BE49-F238E27FC236}">
                  <a16:creationId xmlns:a16="http://schemas.microsoft.com/office/drawing/2014/main" id="{C68D8ED2-A95D-4B11-AC50-FD2E6ECDDA46}"/>
                </a:ext>
              </a:extLst>
            </p:cNvPr>
            <p:cNvGrpSpPr/>
            <p:nvPr/>
          </p:nvGrpSpPr>
          <p:grpSpPr>
            <a:xfrm rot="5400000">
              <a:off x="8334512" y="3622826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089" name="Gruppieren 1088">
                <a:extLst>
                  <a:ext uri="{FF2B5EF4-FFF2-40B4-BE49-F238E27FC236}">
                    <a16:creationId xmlns:a16="http://schemas.microsoft.com/office/drawing/2014/main" id="{78846C01-4F61-4E9E-A4A8-4E475A40AA09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98" name="Gleichschenkliges Dreieck 1097">
                  <a:extLst>
                    <a:ext uri="{FF2B5EF4-FFF2-40B4-BE49-F238E27FC236}">
                      <a16:creationId xmlns:a16="http://schemas.microsoft.com/office/drawing/2014/main" id="{ED99D461-E439-4BAD-BC7C-5C763ABD3C7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99" name="Gleichschenkliges Dreieck 1098">
                  <a:extLst>
                    <a:ext uri="{FF2B5EF4-FFF2-40B4-BE49-F238E27FC236}">
                      <a16:creationId xmlns:a16="http://schemas.microsoft.com/office/drawing/2014/main" id="{B0E3D096-05A6-471E-A78E-1085D0B7556B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00" name="Gleichschenkliges Dreieck 1099">
                  <a:extLst>
                    <a:ext uri="{FF2B5EF4-FFF2-40B4-BE49-F238E27FC236}">
                      <a16:creationId xmlns:a16="http://schemas.microsoft.com/office/drawing/2014/main" id="{DDAC0BD2-0B93-4F3B-B1FB-9076F7DEDB0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01" name="Gleichschenkliges Dreieck 26">
                  <a:extLst>
                    <a:ext uri="{FF2B5EF4-FFF2-40B4-BE49-F238E27FC236}">
                      <a16:creationId xmlns:a16="http://schemas.microsoft.com/office/drawing/2014/main" id="{77E44527-E1E2-4804-A16A-C7E689E1955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102" name="Gleichschenkliges Dreieck 26">
                  <a:extLst>
                    <a:ext uri="{FF2B5EF4-FFF2-40B4-BE49-F238E27FC236}">
                      <a16:creationId xmlns:a16="http://schemas.microsoft.com/office/drawing/2014/main" id="{26E332CB-6BB2-4D1D-BCCA-DC8AFFF94DD3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90" name="Gruppieren 1089">
                <a:extLst>
                  <a:ext uri="{FF2B5EF4-FFF2-40B4-BE49-F238E27FC236}">
                    <a16:creationId xmlns:a16="http://schemas.microsoft.com/office/drawing/2014/main" id="{97408D5F-CA8B-40F7-95B1-F5EAE0E593DE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93" name="Gleichschenkliges Dreieck 1092">
                  <a:extLst>
                    <a:ext uri="{FF2B5EF4-FFF2-40B4-BE49-F238E27FC236}">
                      <a16:creationId xmlns:a16="http://schemas.microsoft.com/office/drawing/2014/main" id="{9EA62986-7888-4B8E-9F30-9966D6BD60D2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94" name="Gleichschenkliges Dreieck 1093">
                  <a:extLst>
                    <a:ext uri="{FF2B5EF4-FFF2-40B4-BE49-F238E27FC236}">
                      <a16:creationId xmlns:a16="http://schemas.microsoft.com/office/drawing/2014/main" id="{3A13F221-CD6E-4B04-BB94-7CD04292BB9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95" name="Gleichschenkliges Dreieck 1094">
                  <a:extLst>
                    <a:ext uri="{FF2B5EF4-FFF2-40B4-BE49-F238E27FC236}">
                      <a16:creationId xmlns:a16="http://schemas.microsoft.com/office/drawing/2014/main" id="{80BAE7FC-E3A1-49E6-B599-771E31A065E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96" name="Gleichschenkliges Dreieck 26">
                  <a:extLst>
                    <a:ext uri="{FF2B5EF4-FFF2-40B4-BE49-F238E27FC236}">
                      <a16:creationId xmlns:a16="http://schemas.microsoft.com/office/drawing/2014/main" id="{399C1E0C-05E6-43BD-9E81-8757536EE786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97" name="Gleichschenkliges Dreieck 26">
                  <a:extLst>
                    <a:ext uri="{FF2B5EF4-FFF2-40B4-BE49-F238E27FC236}">
                      <a16:creationId xmlns:a16="http://schemas.microsoft.com/office/drawing/2014/main" id="{8B9ABD87-F755-4D58-B1F7-160A75BBE1FD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91" name="Kreis: nicht ausgefüllt 1090">
                <a:extLst>
                  <a:ext uri="{FF2B5EF4-FFF2-40B4-BE49-F238E27FC236}">
                    <a16:creationId xmlns:a16="http://schemas.microsoft.com/office/drawing/2014/main" id="{E4A3D3C0-00F0-4D92-85AD-20B99CB25B80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92" name="Kreis: nicht ausgefüllt 1091">
                <a:extLst>
                  <a:ext uri="{FF2B5EF4-FFF2-40B4-BE49-F238E27FC236}">
                    <a16:creationId xmlns:a16="http://schemas.microsoft.com/office/drawing/2014/main" id="{34C57119-8A5D-4E60-8BF3-25C7C3D546CB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90" name="Gruppieren 989">
              <a:extLst>
                <a:ext uri="{FF2B5EF4-FFF2-40B4-BE49-F238E27FC236}">
                  <a16:creationId xmlns:a16="http://schemas.microsoft.com/office/drawing/2014/main" id="{302F7C7B-1A55-459D-877F-0195472565FA}"/>
                </a:ext>
              </a:extLst>
            </p:cNvPr>
            <p:cNvGrpSpPr/>
            <p:nvPr/>
          </p:nvGrpSpPr>
          <p:grpSpPr>
            <a:xfrm rot="5725130">
              <a:off x="9217148" y="3649523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075" name="Gruppieren 1074">
                <a:extLst>
                  <a:ext uri="{FF2B5EF4-FFF2-40B4-BE49-F238E27FC236}">
                    <a16:creationId xmlns:a16="http://schemas.microsoft.com/office/drawing/2014/main" id="{585FEC6C-9809-4556-9C7D-390AD2812645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84" name="Gleichschenkliges Dreieck 1083">
                  <a:extLst>
                    <a:ext uri="{FF2B5EF4-FFF2-40B4-BE49-F238E27FC236}">
                      <a16:creationId xmlns:a16="http://schemas.microsoft.com/office/drawing/2014/main" id="{30E42119-56EB-4923-A33A-584E2086A3C0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85" name="Gleichschenkliges Dreieck 1084">
                  <a:extLst>
                    <a:ext uri="{FF2B5EF4-FFF2-40B4-BE49-F238E27FC236}">
                      <a16:creationId xmlns:a16="http://schemas.microsoft.com/office/drawing/2014/main" id="{D12EA4F1-641C-42C2-84AD-BEAB7C05703A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6" name="Gleichschenkliges Dreieck 1085">
                  <a:extLst>
                    <a:ext uri="{FF2B5EF4-FFF2-40B4-BE49-F238E27FC236}">
                      <a16:creationId xmlns:a16="http://schemas.microsoft.com/office/drawing/2014/main" id="{86BBEBF6-868F-4D4E-B32F-43278C22768F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7" name="Gleichschenkliges Dreieck 26">
                  <a:extLst>
                    <a:ext uri="{FF2B5EF4-FFF2-40B4-BE49-F238E27FC236}">
                      <a16:creationId xmlns:a16="http://schemas.microsoft.com/office/drawing/2014/main" id="{C770674D-4DB0-4666-BB23-7CE8445DD6AB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88" name="Gleichschenkliges Dreieck 26">
                  <a:extLst>
                    <a:ext uri="{FF2B5EF4-FFF2-40B4-BE49-F238E27FC236}">
                      <a16:creationId xmlns:a16="http://schemas.microsoft.com/office/drawing/2014/main" id="{CB5AC29B-3280-4C02-827D-532FFE4A689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76" name="Gruppieren 1075">
                <a:extLst>
                  <a:ext uri="{FF2B5EF4-FFF2-40B4-BE49-F238E27FC236}">
                    <a16:creationId xmlns:a16="http://schemas.microsoft.com/office/drawing/2014/main" id="{3459C855-6C2E-49D2-AF36-0993108BB5F8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79" name="Gleichschenkliges Dreieck 1078">
                  <a:extLst>
                    <a:ext uri="{FF2B5EF4-FFF2-40B4-BE49-F238E27FC236}">
                      <a16:creationId xmlns:a16="http://schemas.microsoft.com/office/drawing/2014/main" id="{033B9204-600E-40AC-9F67-6A6178CD303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0" name="Gleichschenkliges Dreieck 1079">
                  <a:extLst>
                    <a:ext uri="{FF2B5EF4-FFF2-40B4-BE49-F238E27FC236}">
                      <a16:creationId xmlns:a16="http://schemas.microsoft.com/office/drawing/2014/main" id="{D5D57E24-6AF4-46FB-82C1-A49722685CE9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1" name="Gleichschenkliges Dreieck 1080">
                  <a:extLst>
                    <a:ext uri="{FF2B5EF4-FFF2-40B4-BE49-F238E27FC236}">
                      <a16:creationId xmlns:a16="http://schemas.microsoft.com/office/drawing/2014/main" id="{DAA59A7C-C114-4465-BD8A-F42B37C72199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2" name="Gleichschenkliges Dreieck 26">
                  <a:extLst>
                    <a:ext uri="{FF2B5EF4-FFF2-40B4-BE49-F238E27FC236}">
                      <a16:creationId xmlns:a16="http://schemas.microsoft.com/office/drawing/2014/main" id="{257E368D-37C6-4EE8-9126-811BD10483F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83" name="Gleichschenkliges Dreieck 26">
                  <a:extLst>
                    <a:ext uri="{FF2B5EF4-FFF2-40B4-BE49-F238E27FC236}">
                      <a16:creationId xmlns:a16="http://schemas.microsoft.com/office/drawing/2014/main" id="{D059AE32-CCF9-4FC3-B8B8-8E3C5AACFF81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77" name="Kreis: nicht ausgefüllt 1076">
                <a:extLst>
                  <a:ext uri="{FF2B5EF4-FFF2-40B4-BE49-F238E27FC236}">
                    <a16:creationId xmlns:a16="http://schemas.microsoft.com/office/drawing/2014/main" id="{837205F4-1D5C-4615-9831-6FB07E0B7036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78" name="Kreis: nicht ausgefüllt 1077">
                <a:extLst>
                  <a:ext uri="{FF2B5EF4-FFF2-40B4-BE49-F238E27FC236}">
                    <a16:creationId xmlns:a16="http://schemas.microsoft.com/office/drawing/2014/main" id="{52299EB8-F95E-4FE7-8CCA-14AF801F7E60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91" name="Gruppieren 990">
              <a:extLst>
                <a:ext uri="{FF2B5EF4-FFF2-40B4-BE49-F238E27FC236}">
                  <a16:creationId xmlns:a16="http://schemas.microsoft.com/office/drawing/2014/main" id="{F9FB63FC-137A-431A-AE72-5BA9665C43A5}"/>
                </a:ext>
              </a:extLst>
            </p:cNvPr>
            <p:cNvGrpSpPr/>
            <p:nvPr/>
          </p:nvGrpSpPr>
          <p:grpSpPr>
            <a:xfrm rot="5151000">
              <a:off x="7506274" y="3662452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061" name="Gruppieren 1060">
                <a:extLst>
                  <a:ext uri="{FF2B5EF4-FFF2-40B4-BE49-F238E27FC236}">
                    <a16:creationId xmlns:a16="http://schemas.microsoft.com/office/drawing/2014/main" id="{A407F6D5-26B0-4064-8A3F-C9EAC7B62376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70" name="Gleichschenkliges Dreieck 1069">
                  <a:extLst>
                    <a:ext uri="{FF2B5EF4-FFF2-40B4-BE49-F238E27FC236}">
                      <a16:creationId xmlns:a16="http://schemas.microsoft.com/office/drawing/2014/main" id="{08BF6650-D42F-4FAD-BDB0-6180EC00C434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71" name="Gleichschenkliges Dreieck 1070">
                  <a:extLst>
                    <a:ext uri="{FF2B5EF4-FFF2-40B4-BE49-F238E27FC236}">
                      <a16:creationId xmlns:a16="http://schemas.microsoft.com/office/drawing/2014/main" id="{F0B7E234-77DB-4F59-BACE-02D2C62A933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72" name="Gleichschenkliges Dreieck 1071">
                  <a:extLst>
                    <a:ext uri="{FF2B5EF4-FFF2-40B4-BE49-F238E27FC236}">
                      <a16:creationId xmlns:a16="http://schemas.microsoft.com/office/drawing/2014/main" id="{31538EE2-AF1A-4D29-8B05-44075DEDD720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73" name="Gleichschenkliges Dreieck 26">
                  <a:extLst>
                    <a:ext uri="{FF2B5EF4-FFF2-40B4-BE49-F238E27FC236}">
                      <a16:creationId xmlns:a16="http://schemas.microsoft.com/office/drawing/2014/main" id="{0F27A0B7-591C-4E19-9A42-EBDF613AB6A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74" name="Gleichschenkliges Dreieck 26">
                  <a:extLst>
                    <a:ext uri="{FF2B5EF4-FFF2-40B4-BE49-F238E27FC236}">
                      <a16:creationId xmlns:a16="http://schemas.microsoft.com/office/drawing/2014/main" id="{DC115830-615E-400D-8123-B2935FB2EE3F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62" name="Gruppieren 1061">
                <a:extLst>
                  <a:ext uri="{FF2B5EF4-FFF2-40B4-BE49-F238E27FC236}">
                    <a16:creationId xmlns:a16="http://schemas.microsoft.com/office/drawing/2014/main" id="{D7522625-2C34-4E4D-B691-41E9DFFAE24D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65" name="Gleichschenkliges Dreieck 1064">
                  <a:extLst>
                    <a:ext uri="{FF2B5EF4-FFF2-40B4-BE49-F238E27FC236}">
                      <a16:creationId xmlns:a16="http://schemas.microsoft.com/office/drawing/2014/main" id="{B2ABBAF6-BFC6-4FCF-B123-075139E179A6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66" name="Gleichschenkliges Dreieck 1065">
                  <a:extLst>
                    <a:ext uri="{FF2B5EF4-FFF2-40B4-BE49-F238E27FC236}">
                      <a16:creationId xmlns:a16="http://schemas.microsoft.com/office/drawing/2014/main" id="{11681C83-0A20-43D9-AFDB-D1D048F5C922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67" name="Gleichschenkliges Dreieck 1066">
                  <a:extLst>
                    <a:ext uri="{FF2B5EF4-FFF2-40B4-BE49-F238E27FC236}">
                      <a16:creationId xmlns:a16="http://schemas.microsoft.com/office/drawing/2014/main" id="{0D2E05D2-E4CC-4B92-8FEF-4ACC6F99A27F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68" name="Gleichschenkliges Dreieck 26">
                  <a:extLst>
                    <a:ext uri="{FF2B5EF4-FFF2-40B4-BE49-F238E27FC236}">
                      <a16:creationId xmlns:a16="http://schemas.microsoft.com/office/drawing/2014/main" id="{34BE56A7-7254-4AAA-8AAB-C8A971F8E87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69" name="Gleichschenkliges Dreieck 26">
                  <a:extLst>
                    <a:ext uri="{FF2B5EF4-FFF2-40B4-BE49-F238E27FC236}">
                      <a16:creationId xmlns:a16="http://schemas.microsoft.com/office/drawing/2014/main" id="{12473E35-6C76-4BC8-8807-A52EC288C735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63" name="Kreis: nicht ausgefüllt 1062">
                <a:extLst>
                  <a:ext uri="{FF2B5EF4-FFF2-40B4-BE49-F238E27FC236}">
                    <a16:creationId xmlns:a16="http://schemas.microsoft.com/office/drawing/2014/main" id="{CB5674A0-D010-43B6-BEE0-27F60EAE027F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64" name="Kreis: nicht ausgefüllt 1063">
                <a:extLst>
                  <a:ext uri="{FF2B5EF4-FFF2-40B4-BE49-F238E27FC236}">
                    <a16:creationId xmlns:a16="http://schemas.microsoft.com/office/drawing/2014/main" id="{FE0E69EA-F2B5-4B23-B38F-D9B80C1FBB25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92" name="Gruppieren 991">
              <a:extLst>
                <a:ext uri="{FF2B5EF4-FFF2-40B4-BE49-F238E27FC236}">
                  <a16:creationId xmlns:a16="http://schemas.microsoft.com/office/drawing/2014/main" id="{F81A0307-0730-4CF3-A81A-8A188D87B436}"/>
                </a:ext>
              </a:extLst>
            </p:cNvPr>
            <p:cNvGrpSpPr/>
            <p:nvPr/>
          </p:nvGrpSpPr>
          <p:grpSpPr>
            <a:xfrm rot="4822784">
              <a:off x="6805608" y="3753265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010" name="Gruppieren 1009">
                <a:extLst>
                  <a:ext uri="{FF2B5EF4-FFF2-40B4-BE49-F238E27FC236}">
                    <a16:creationId xmlns:a16="http://schemas.microsoft.com/office/drawing/2014/main" id="{6AA66C6E-0597-4875-9CCF-B1FBD1CD47B3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19" name="Gleichschenkliges Dreieck 1018">
                  <a:extLst>
                    <a:ext uri="{FF2B5EF4-FFF2-40B4-BE49-F238E27FC236}">
                      <a16:creationId xmlns:a16="http://schemas.microsoft.com/office/drawing/2014/main" id="{A1F3C091-5663-4A3F-93B8-53F12FC3E303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20" name="Gleichschenkliges Dreieck 1019">
                  <a:extLst>
                    <a:ext uri="{FF2B5EF4-FFF2-40B4-BE49-F238E27FC236}">
                      <a16:creationId xmlns:a16="http://schemas.microsoft.com/office/drawing/2014/main" id="{B4C20D3A-9B1C-4929-9BFE-DFD1F194E0E4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21" name="Gleichschenkliges Dreieck 1020">
                  <a:extLst>
                    <a:ext uri="{FF2B5EF4-FFF2-40B4-BE49-F238E27FC236}">
                      <a16:creationId xmlns:a16="http://schemas.microsoft.com/office/drawing/2014/main" id="{2C371BBA-CA8C-41A7-9644-AF70C00D8442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22" name="Gleichschenkliges Dreieck 26">
                  <a:extLst>
                    <a:ext uri="{FF2B5EF4-FFF2-40B4-BE49-F238E27FC236}">
                      <a16:creationId xmlns:a16="http://schemas.microsoft.com/office/drawing/2014/main" id="{A05C3B29-C257-4BF6-9EA8-D09AF10DCEA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23" name="Gleichschenkliges Dreieck 26">
                  <a:extLst>
                    <a:ext uri="{FF2B5EF4-FFF2-40B4-BE49-F238E27FC236}">
                      <a16:creationId xmlns:a16="http://schemas.microsoft.com/office/drawing/2014/main" id="{FEC5050C-43B7-4744-B006-AEF9404A8806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11" name="Gruppieren 1010">
                <a:extLst>
                  <a:ext uri="{FF2B5EF4-FFF2-40B4-BE49-F238E27FC236}">
                    <a16:creationId xmlns:a16="http://schemas.microsoft.com/office/drawing/2014/main" id="{209CE438-2C32-41B6-8465-F6277CD52565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14" name="Gleichschenkliges Dreieck 1013">
                  <a:extLst>
                    <a:ext uri="{FF2B5EF4-FFF2-40B4-BE49-F238E27FC236}">
                      <a16:creationId xmlns:a16="http://schemas.microsoft.com/office/drawing/2014/main" id="{D3751E05-C423-4C27-96C2-344D4B7D4C5E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15" name="Gleichschenkliges Dreieck 1014">
                  <a:extLst>
                    <a:ext uri="{FF2B5EF4-FFF2-40B4-BE49-F238E27FC236}">
                      <a16:creationId xmlns:a16="http://schemas.microsoft.com/office/drawing/2014/main" id="{C6E2A309-D15A-42BE-B7A6-0C49E317825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16" name="Gleichschenkliges Dreieck 1015">
                  <a:extLst>
                    <a:ext uri="{FF2B5EF4-FFF2-40B4-BE49-F238E27FC236}">
                      <a16:creationId xmlns:a16="http://schemas.microsoft.com/office/drawing/2014/main" id="{57CC5835-2367-4AB5-A219-0BCE5B8C37BA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17" name="Gleichschenkliges Dreieck 26">
                  <a:extLst>
                    <a:ext uri="{FF2B5EF4-FFF2-40B4-BE49-F238E27FC236}">
                      <a16:creationId xmlns:a16="http://schemas.microsoft.com/office/drawing/2014/main" id="{9AAFEB48-0D54-42A2-87BC-A86C4A85CEF7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18" name="Gleichschenkliges Dreieck 26">
                  <a:extLst>
                    <a:ext uri="{FF2B5EF4-FFF2-40B4-BE49-F238E27FC236}">
                      <a16:creationId xmlns:a16="http://schemas.microsoft.com/office/drawing/2014/main" id="{49ECE1C1-C299-467E-B2A9-0A7E2538BE3D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12" name="Kreis: nicht ausgefüllt 1011">
                <a:extLst>
                  <a:ext uri="{FF2B5EF4-FFF2-40B4-BE49-F238E27FC236}">
                    <a16:creationId xmlns:a16="http://schemas.microsoft.com/office/drawing/2014/main" id="{ECFAC163-5A4F-47DA-A415-1D2C4D2DF78E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13" name="Kreis: nicht ausgefüllt 1012">
                <a:extLst>
                  <a:ext uri="{FF2B5EF4-FFF2-40B4-BE49-F238E27FC236}">
                    <a16:creationId xmlns:a16="http://schemas.microsoft.com/office/drawing/2014/main" id="{8BD01283-4756-4B8A-A09A-71BD00964E2B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93" name="Gruppieren 992">
              <a:extLst>
                <a:ext uri="{FF2B5EF4-FFF2-40B4-BE49-F238E27FC236}">
                  <a16:creationId xmlns:a16="http://schemas.microsoft.com/office/drawing/2014/main" id="{FE72D962-A26B-4665-B33E-7A0BACCFD174}"/>
                </a:ext>
              </a:extLst>
            </p:cNvPr>
            <p:cNvGrpSpPr/>
            <p:nvPr/>
          </p:nvGrpSpPr>
          <p:grpSpPr>
            <a:xfrm rot="6055881">
              <a:off x="9878954" y="3751553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996" name="Gruppieren 995">
                <a:extLst>
                  <a:ext uri="{FF2B5EF4-FFF2-40B4-BE49-F238E27FC236}">
                    <a16:creationId xmlns:a16="http://schemas.microsoft.com/office/drawing/2014/main" id="{8BC41D81-476D-4857-BD7A-C5CFAD374E7E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05" name="Gleichschenkliges Dreieck 1004">
                  <a:extLst>
                    <a:ext uri="{FF2B5EF4-FFF2-40B4-BE49-F238E27FC236}">
                      <a16:creationId xmlns:a16="http://schemas.microsoft.com/office/drawing/2014/main" id="{BF2C6544-04E8-4FC0-8DF4-C7537DF6B95B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06" name="Gleichschenkliges Dreieck 1005">
                  <a:extLst>
                    <a:ext uri="{FF2B5EF4-FFF2-40B4-BE49-F238E27FC236}">
                      <a16:creationId xmlns:a16="http://schemas.microsoft.com/office/drawing/2014/main" id="{D16CA21E-2964-461E-8BAB-9DD0774FB3A5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7" name="Gleichschenkliges Dreieck 1006">
                  <a:extLst>
                    <a:ext uri="{FF2B5EF4-FFF2-40B4-BE49-F238E27FC236}">
                      <a16:creationId xmlns:a16="http://schemas.microsoft.com/office/drawing/2014/main" id="{0F275085-585E-47AE-BBC4-5DCD08B2FFD5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8" name="Gleichschenkliges Dreieck 26">
                  <a:extLst>
                    <a:ext uri="{FF2B5EF4-FFF2-40B4-BE49-F238E27FC236}">
                      <a16:creationId xmlns:a16="http://schemas.microsoft.com/office/drawing/2014/main" id="{3E16F531-3D94-4081-9B9A-7A761035FD3E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09" name="Gleichschenkliges Dreieck 26">
                  <a:extLst>
                    <a:ext uri="{FF2B5EF4-FFF2-40B4-BE49-F238E27FC236}">
                      <a16:creationId xmlns:a16="http://schemas.microsoft.com/office/drawing/2014/main" id="{5FDFBD8C-94A8-469A-8397-76AACA46046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997" name="Gruppieren 996">
                <a:extLst>
                  <a:ext uri="{FF2B5EF4-FFF2-40B4-BE49-F238E27FC236}">
                    <a16:creationId xmlns:a16="http://schemas.microsoft.com/office/drawing/2014/main" id="{EDC16789-4D81-4DEC-8A4F-AAE8B4F2CDA6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00" name="Gleichschenkliges Dreieck 999">
                  <a:extLst>
                    <a:ext uri="{FF2B5EF4-FFF2-40B4-BE49-F238E27FC236}">
                      <a16:creationId xmlns:a16="http://schemas.microsoft.com/office/drawing/2014/main" id="{CF2AB424-9C60-40AF-9418-17E22EA28BF5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1" name="Gleichschenkliges Dreieck 1000">
                  <a:extLst>
                    <a:ext uri="{FF2B5EF4-FFF2-40B4-BE49-F238E27FC236}">
                      <a16:creationId xmlns:a16="http://schemas.microsoft.com/office/drawing/2014/main" id="{CBA929E8-71F5-4070-B793-AD902549CE3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2" name="Gleichschenkliges Dreieck 1001">
                  <a:extLst>
                    <a:ext uri="{FF2B5EF4-FFF2-40B4-BE49-F238E27FC236}">
                      <a16:creationId xmlns:a16="http://schemas.microsoft.com/office/drawing/2014/main" id="{3A04A4C1-12D6-4330-8D22-DF7E298498F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3" name="Gleichschenkliges Dreieck 26">
                  <a:extLst>
                    <a:ext uri="{FF2B5EF4-FFF2-40B4-BE49-F238E27FC236}">
                      <a16:creationId xmlns:a16="http://schemas.microsoft.com/office/drawing/2014/main" id="{68A725DE-0B52-4C6F-8D88-76A8592A238E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04" name="Gleichschenkliges Dreieck 26">
                  <a:extLst>
                    <a:ext uri="{FF2B5EF4-FFF2-40B4-BE49-F238E27FC236}">
                      <a16:creationId xmlns:a16="http://schemas.microsoft.com/office/drawing/2014/main" id="{00DCC773-AAD0-410C-A84D-4D6CEA347AFD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998" name="Kreis: nicht ausgefüllt 997">
                <a:extLst>
                  <a:ext uri="{FF2B5EF4-FFF2-40B4-BE49-F238E27FC236}">
                    <a16:creationId xmlns:a16="http://schemas.microsoft.com/office/drawing/2014/main" id="{6EE3AC2E-C9CD-4A84-9913-916FB5CADE98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999" name="Kreis: nicht ausgefüllt 998">
                <a:extLst>
                  <a:ext uri="{FF2B5EF4-FFF2-40B4-BE49-F238E27FC236}">
                    <a16:creationId xmlns:a16="http://schemas.microsoft.com/office/drawing/2014/main" id="{5EA599FF-FE80-48D9-8F54-114B6328B2B1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4" name="Ellipse 993">
              <a:extLst>
                <a:ext uri="{FF2B5EF4-FFF2-40B4-BE49-F238E27FC236}">
                  <a16:creationId xmlns:a16="http://schemas.microsoft.com/office/drawing/2014/main" id="{7F0AF3AA-563F-4FF6-A310-6B892E134D52}"/>
                </a:ext>
              </a:extLst>
            </p:cNvPr>
            <p:cNvSpPr/>
            <p:nvPr/>
          </p:nvSpPr>
          <p:spPr>
            <a:xfrm flipH="1">
              <a:off x="8175286" y="1644096"/>
              <a:ext cx="399648" cy="399652"/>
            </a:xfrm>
            <a:prstGeom prst="ellipse">
              <a:avLst/>
            </a:prstGeom>
            <a:solidFill>
              <a:srgbClr val="FFC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5" name="Freihandform: Form 994">
              <a:extLst>
                <a:ext uri="{FF2B5EF4-FFF2-40B4-BE49-F238E27FC236}">
                  <a16:creationId xmlns:a16="http://schemas.microsoft.com/office/drawing/2014/main" id="{E313C89B-3FB6-4CA3-9F54-2909600E52B7}"/>
                </a:ext>
              </a:extLst>
            </p:cNvPr>
            <p:cNvSpPr/>
            <p:nvPr/>
          </p:nvSpPr>
          <p:spPr>
            <a:xfrm>
              <a:off x="8180932" y="1651000"/>
              <a:ext cx="387850" cy="205166"/>
            </a:xfrm>
            <a:custGeom>
              <a:avLst/>
              <a:gdLst>
                <a:gd name="connsiteX0" fmla="*/ 4763 w 500063"/>
                <a:gd name="connsiteY0" fmla="*/ 228600 h 228600"/>
                <a:gd name="connsiteX1" fmla="*/ 500063 w 500063"/>
                <a:gd name="connsiteY1" fmla="*/ 223838 h 228600"/>
                <a:gd name="connsiteX2" fmla="*/ 483394 w 500063"/>
                <a:gd name="connsiteY2" fmla="*/ 147638 h 228600"/>
                <a:gd name="connsiteX3" fmla="*/ 288131 w 500063"/>
                <a:gd name="connsiteY3" fmla="*/ 145256 h 228600"/>
                <a:gd name="connsiteX4" fmla="*/ 288131 w 500063"/>
                <a:gd name="connsiteY4" fmla="*/ 0 h 228600"/>
                <a:gd name="connsiteX5" fmla="*/ 195263 w 500063"/>
                <a:gd name="connsiteY5" fmla="*/ 2381 h 228600"/>
                <a:gd name="connsiteX6" fmla="*/ 195263 w 500063"/>
                <a:gd name="connsiteY6" fmla="*/ 138113 h 228600"/>
                <a:gd name="connsiteX7" fmla="*/ 0 w 500063"/>
                <a:gd name="connsiteY7" fmla="*/ 142875 h 228600"/>
                <a:gd name="connsiteX8" fmla="*/ 4763 w 500063"/>
                <a:gd name="connsiteY8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063" h="228600">
                  <a:moveTo>
                    <a:pt x="4763" y="228600"/>
                  </a:moveTo>
                  <a:lnTo>
                    <a:pt x="500063" y="223838"/>
                  </a:lnTo>
                  <a:lnTo>
                    <a:pt x="483394" y="147638"/>
                  </a:lnTo>
                  <a:lnTo>
                    <a:pt x="288131" y="145256"/>
                  </a:lnTo>
                  <a:lnTo>
                    <a:pt x="288131" y="0"/>
                  </a:lnTo>
                  <a:lnTo>
                    <a:pt x="195263" y="2381"/>
                  </a:lnTo>
                  <a:lnTo>
                    <a:pt x="195263" y="138113"/>
                  </a:lnTo>
                  <a:lnTo>
                    <a:pt x="0" y="142875"/>
                  </a:lnTo>
                  <a:cubicBezTo>
                    <a:pt x="794" y="169069"/>
                    <a:pt x="1587" y="195262"/>
                    <a:pt x="4763" y="228600"/>
                  </a:cubicBezTo>
                  <a:close/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07" name="Textfeld 406">
            <a:extLst>
              <a:ext uri="{FF2B5EF4-FFF2-40B4-BE49-F238E27FC236}">
                <a16:creationId xmlns:a16="http://schemas.microsoft.com/office/drawing/2014/main" id="{204E9759-FD20-4D11-971D-6B258A4A2E19}"/>
              </a:ext>
            </a:extLst>
          </p:cNvPr>
          <p:cNvSpPr txBox="1"/>
          <p:nvPr/>
        </p:nvSpPr>
        <p:spPr>
          <a:xfrm>
            <a:off x="731240" y="1161207"/>
            <a:ext cx="138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Bahnschrift" panose="020B0502040204020203" pitchFamily="34" charset="0"/>
              </a:rPr>
              <a:t>BURG:</a:t>
            </a:r>
          </a:p>
        </p:txBody>
      </p:sp>
    </p:spTree>
    <p:extLst>
      <p:ext uri="{BB962C8B-B14F-4D97-AF65-F5344CB8AC3E}">
        <p14:creationId xmlns:p14="http://schemas.microsoft.com/office/powerpoint/2010/main" val="4004492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3352CFB8-C06C-421C-AC92-AF76E13AECF8}"/>
              </a:ext>
            </a:extLst>
          </p:cNvPr>
          <p:cNvSpPr/>
          <p:nvPr/>
        </p:nvSpPr>
        <p:spPr>
          <a:xfrm>
            <a:off x="5227608" y="741872"/>
            <a:ext cx="1966822" cy="4856671"/>
          </a:xfrm>
          <a:custGeom>
            <a:avLst/>
            <a:gdLst>
              <a:gd name="connsiteX0" fmla="*/ 0 w 1966822"/>
              <a:gd name="connsiteY0" fmla="*/ 77637 h 4856671"/>
              <a:gd name="connsiteX1" fmla="*/ 595222 w 1966822"/>
              <a:gd name="connsiteY1" fmla="*/ 8626 h 4856671"/>
              <a:gd name="connsiteX2" fmla="*/ 1207698 w 1966822"/>
              <a:gd name="connsiteY2" fmla="*/ 0 h 4856671"/>
              <a:gd name="connsiteX3" fmla="*/ 1949569 w 1966822"/>
              <a:gd name="connsiteY3" fmla="*/ 94890 h 4856671"/>
              <a:gd name="connsiteX4" fmla="*/ 1966822 w 1966822"/>
              <a:gd name="connsiteY4" fmla="*/ 569343 h 4856671"/>
              <a:gd name="connsiteX5" fmla="*/ 1846052 w 1966822"/>
              <a:gd name="connsiteY5" fmla="*/ 1242203 h 4856671"/>
              <a:gd name="connsiteX6" fmla="*/ 1570007 w 1966822"/>
              <a:gd name="connsiteY6" fmla="*/ 1777041 h 4856671"/>
              <a:gd name="connsiteX7" fmla="*/ 1268083 w 1966822"/>
              <a:gd name="connsiteY7" fmla="*/ 2130724 h 4856671"/>
              <a:gd name="connsiteX8" fmla="*/ 1181818 w 1966822"/>
              <a:gd name="connsiteY8" fmla="*/ 2415396 h 4856671"/>
              <a:gd name="connsiteX9" fmla="*/ 1181818 w 1966822"/>
              <a:gd name="connsiteY9" fmla="*/ 2725947 h 4856671"/>
              <a:gd name="connsiteX10" fmla="*/ 1423358 w 1966822"/>
              <a:gd name="connsiteY10" fmla="*/ 3105509 h 4856671"/>
              <a:gd name="connsiteX11" fmla="*/ 1682150 w 1966822"/>
              <a:gd name="connsiteY11" fmla="*/ 3424686 h 4856671"/>
              <a:gd name="connsiteX12" fmla="*/ 1863305 w 1966822"/>
              <a:gd name="connsiteY12" fmla="*/ 4002656 h 4856671"/>
              <a:gd name="connsiteX13" fmla="*/ 1923690 w 1966822"/>
              <a:gd name="connsiteY13" fmla="*/ 4554747 h 4856671"/>
              <a:gd name="connsiteX14" fmla="*/ 1906437 w 1966822"/>
              <a:gd name="connsiteY14" fmla="*/ 4796286 h 4856671"/>
              <a:gd name="connsiteX15" fmla="*/ 1423358 w 1966822"/>
              <a:gd name="connsiteY15" fmla="*/ 4813539 h 4856671"/>
              <a:gd name="connsiteX16" fmla="*/ 370935 w 1966822"/>
              <a:gd name="connsiteY16" fmla="*/ 4848045 h 4856671"/>
              <a:gd name="connsiteX17" fmla="*/ 69011 w 1966822"/>
              <a:gd name="connsiteY17" fmla="*/ 4856671 h 4856671"/>
              <a:gd name="connsiteX18" fmla="*/ 34505 w 1966822"/>
              <a:gd name="connsiteY18" fmla="*/ 4459856 h 4856671"/>
              <a:gd name="connsiteX19" fmla="*/ 112143 w 1966822"/>
              <a:gd name="connsiteY19" fmla="*/ 3856007 h 4856671"/>
              <a:gd name="connsiteX20" fmla="*/ 379562 w 1966822"/>
              <a:gd name="connsiteY20" fmla="*/ 3286664 h 4856671"/>
              <a:gd name="connsiteX21" fmla="*/ 793630 w 1966822"/>
              <a:gd name="connsiteY21" fmla="*/ 2820837 h 4856671"/>
              <a:gd name="connsiteX22" fmla="*/ 966158 w 1966822"/>
              <a:gd name="connsiteY22" fmla="*/ 2579298 h 4856671"/>
              <a:gd name="connsiteX23" fmla="*/ 905773 w 1966822"/>
              <a:gd name="connsiteY23" fmla="*/ 2018581 h 4856671"/>
              <a:gd name="connsiteX24" fmla="*/ 621101 w 1966822"/>
              <a:gd name="connsiteY24" fmla="*/ 1777041 h 4856671"/>
              <a:gd name="connsiteX25" fmla="*/ 379562 w 1966822"/>
              <a:gd name="connsiteY25" fmla="*/ 1664898 h 4856671"/>
              <a:gd name="connsiteX26" fmla="*/ 198407 w 1966822"/>
              <a:gd name="connsiteY26" fmla="*/ 1371600 h 4856671"/>
              <a:gd name="connsiteX27" fmla="*/ 43132 w 1966822"/>
              <a:gd name="connsiteY27" fmla="*/ 931653 h 4856671"/>
              <a:gd name="connsiteX28" fmla="*/ 8626 w 1966822"/>
              <a:gd name="connsiteY28" fmla="*/ 276045 h 4856671"/>
              <a:gd name="connsiteX29" fmla="*/ 0 w 1966822"/>
              <a:gd name="connsiteY29" fmla="*/ 77637 h 4856671"/>
              <a:gd name="connsiteX0" fmla="*/ 0 w 1966822"/>
              <a:gd name="connsiteY0" fmla="*/ 77637 h 4856671"/>
              <a:gd name="connsiteX1" fmla="*/ 595222 w 1966822"/>
              <a:gd name="connsiteY1" fmla="*/ 8626 h 4856671"/>
              <a:gd name="connsiteX2" fmla="*/ 1207698 w 1966822"/>
              <a:gd name="connsiteY2" fmla="*/ 0 h 4856671"/>
              <a:gd name="connsiteX3" fmla="*/ 1949569 w 1966822"/>
              <a:gd name="connsiteY3" fmla="*/ 94890 h 4856671"/>
              <a:gd name="connsiteX4" fmla="*/ 1966822 w 1966822"/>
              <a:gd name="connsiteY4" fmla="*/ 569343 h 4856671"/>
              <a:gd name="connsiteX5" fmla="*/ 1846052 w 1966822"/>
              <a:gd name="connsiteY5" fmla="*/ 1242203 h 4856671"/>
              <a:gd name="connsiteX6" fmla="*/ 1570007 w 1966822"/>
              <a:gd name="connsiteY6" fmla="*/ 1777041 h 4856671"/>
              <a:gd name="connsiteX7" fmla="*/ 1268083 w 1966822"/>
              <a:gd name="connsiteY7" fmla="*/ 2130724 h 4856671"/>
              <a:gd name="connsiteX8" fmla="*/ 1181818 w 1966822"/>
              <a:gd name="connsiteY8" fmla="*/ 2415396 h 4856671"/>
              <a:gd name="connsiteX9" fmla="*/ 1181818 w 1966822"/>
              <a:gd name="connsiteY9" fmla="*/ 2725947 h 4856671"/>
              <a:gd name="connsiteX10" fmla="*/ 1423358 w 1966822"/>
              <a:gd name="connsiteY10" fmla="*/ 3105509 h 4856671"/>
              <a:gd name="connsiteX11" fmla="*/ 1682150 w 1966822"/>
              <a:gd name="connsiteY11" fmla="*/ 3424686 h 4856671"/>
              <a:gd name="connsiteX12" fmla="*/ 1863305 w 1966822"/>
              <a:gd name="connsiteY12" fmla="*/ 4002656 h 4856671"/>
              <a:gd name="connsiteX13" fmla="*/ 1923690 w 1966822"/>
              <a:gd name="connsiteY13" fmla="*/ 4554747 h 4856671"/>
              <a:gd name="connsiteX14" fmla="*/ 1906437 w 1966822"/>
              <a:gd name="connsiteY14" fmla="*/ 4796286 h 4856671"/>
              <a:gd name="connsiteX15" fmla="*/ 1423358 w 1966822"/>
              <a:gd name="connsiteY15" fmla="*/ 4813539 h 4856671"/>
              <a:gd name="connsiteX16" fmla="*/ 370935 w 1966822"/>
              <a:gd name="connsiteY16" fmla="*/ 4848045 h 4856671"/>
              <a:gd name="connsiteX17" fmla="*/ 69011 w 1966822"/>
              <a:gd name="connsiteY17" fmla="*/ 4856671 h 4856671"/>
              <a:gd name="connsiteX18" fmla="*/ 34505 w 1966822"/>
              <a:gd name="connsiteY18" fmla="*/ 4459856 h 4856671"/>
              <a:gd name="connsiteX19" fmla="*/ 112143 w 1966822"/>
              <a:gd name="connsiteY19" fmla="*/ 3856007 h 4856671"/>
              <a:gd name="connsiteX20" fmla="*/ 379562 w 1966822"/>
              <a:gd name="connsiteY20" fmla="*/ 3286664 h 4856671"/>
              <a:gd name="connsiteX21" fmla="*/ 793630 w 1966822"/>
              <a:gd name="connsiteY21" fmla="*/ 2820837 h 4856671"/>
              <a:gd name="connsiteX22" fmla="*/ 966158 w 1966822"/>
              <a:gd name="connsiteY22" fmla="*/ 2579298 h 4856671"/>
              <a:gd name="connsiteX23" fmla="*/ 854015 w 1966822"/>
              <a:gd name="connsiteY23" fmla="*/ 2018581 h 4856671"/>
              <a:gd name="connsiteX24" fmla="*/ 621101 w 1966822"/>
              <a:gd name="connsiteY24" fmla="*/ 1777041 h 4856671"/>
              <a:gd name="connsiteX25" fmla="*/ 379562 w 1966822"/>
              <a:gd name="connsiteY25" fmla="*/ 1664898 h 4856671"/>
              <a:gd name="connsiteX26" fmla="*/ 198407 w 1966822"/>
              <a:gd name="connsiteY26" fmla="*/ 1371600 h 4856671"/>
              <a:gd name="connsiteX27" fmla="*/ 43132 w 1966822"/>
              <a:gd name="connsiteY27" fmla="*/ 931653 h 4856671"/>
              <a:gd name="connsiteX28" fmla="*/ 8626 w 1966822"/>
              <a:gd name="connsiteY28" fmla="*/ 276045 h 4856671"/>
              <a:gd name="connsiteX29" fmla="*/ 0 w 1966822"/>
              <a:gd name="connsiteY29" fmla="*/ 77637 h 4856671"/>
              <a:gd name="connsiteX0" fmla="*/ 0 w 1966822"/>
              <a:gd name="connsiteY0" fmla="*/ 77637 h 4856671"/>
              <a:gd name="connsiteX1" fmla="*/ 595222 w 1966822"/>
              <a:gd name="connsiteY1" fmla="*/ 8626 h 4856671"/>
              <a:gd name="connsiteX2" fmla="*/ 1207698 w 1966822"/>
              <a:gd name="connsiteY2" fmla="*/ 0 h 4856671"/>
              <a:gd name="connsiteX3" fmla="*/ 1949569 w 1966822"/>
              <a:gd name="connsiteY3" fmla="*/ 94890 h 4856671"/>
              <a:gd name="connsiteX4" fmla="*/ 1966822 w 1966822"/>
              <a:gd name="connsiteY4" fmla="*/ 569343 h 4856671"/>
              <a:gd name="connsiteX5" fmla="*/ 1846052 w 1966822"/>
              <a:gd name="connsiteY5" fmla="*/ 1242203 h 4856671"/>
              <a:gd name="connsiteX6" fmla="*/ 1570007 w 1966822"/>
              <a:gd name="connsiteY6" fmla="*/ 1777041 h 4856671"/>
              <a:gd name="connsiteX7" fmla="*/ 1268083 w 1966822"/>
              <a:gd name="connsiteY7" fmla="*/ 2130724 h 4856671"/>
              <a:gd name="connsiteX8" fmla="*/ 1181818 w 1966822"/>
              <a:gd name="connsiteY8" fmla="*/ 2415396 h 4856671"/>
              <a:gd name="connsiteX9" fmla="*/ 1181818 w 1966822"/>
              <a:gd name="connsiteY9" fmla="*/ 2725947 h 4856671"/>
              <a:gd name="connsiteX10" fmla="*/ 1423358 w 1966822"/>
              <a:gd name="connsiteY10" fmla="*/ 3105509 h 4856671"/>
              <a:gd name="connsiteX11" fmla="*/ 1682150 w 1966822"/>
              <a:gd name="connsiteY11" fmla="*/ 3424686 h 4856671"/>
              <a:gd name="connsiteX12" fmla="*/ 1863305 w 1966822"/>
              <a:gd name="connsiteY12" fmla="*/ 4002656 h 4856671"/>
              <a:gd name="connsiteX13" fmla="*/ 1923690 w 1966822"/>
              <a:gd name="connsiteY13" fmla="*/ 4554747 h 4856671"/>
              <a:gd name="connsiteX14" fmla="*/ 1906437 w 1966822"/>
              <a:gd name="connsiteY14" fmla="*/ 4796286 h 4856671"/>
              <a:gd name="connsiteX15" fmla="*/ 1423358 w 1966822"/>
              <a:gd name="connsiteY15" fmla="*/ 4813539 h 4856671"/>
              <a:gd name="connsiteX16" fmla="*/ 370935 w 1966822"/>
              <a:gd name="connsiteY16" fmla="*/ 4848045 h 4856671"/>
              <a:gd name="connsiteX17" fmla="*/ 69011 w 1966822"/>
              <a:gd name="connsiteY17" fmla="*/ 4856671 h 4856671"/>
              <a:gd name="connsiteX18" fmla="*/ 34505 w 1966822"/>
              <a:gd name="connsiteY18" fmla="*/ 4459856 h 4856671"/>
              <a:gd name="connsiteX19" fmla="*/ 112143 w 1966822"/>
              <a:gd name="connsiteY19" fmla="*/ 3856007 h 4856671"/>
              <a:gd name="connsiteX20" fmla="*/ 379562 w 1966822"/>
              <a:gd name="connsiteY20" fmla="*/ 3286664 h 4856671"/>
              <a:gd name="connsiteX21" fmla="*/ 793630 w 1966822"/>
              <a:gd name="connsiteY21" fmla="*/ 2820837 h 4856671"/>
              <a:gd name="connsiteX22" fmla="*/ 966158 w 1966822"/>
              <a:gd name="connsiteY22" fmla="*/ 2579298 h 4856671"/>
              <a:gd name="connsiteX23" fmla="*/ 854015 w 1966822"/>
              <a:gd name="connsiteY23" fmla="*/ 2018581 h 4856671"/>
              <a:gd name="connsiteX24" fmla="*/ 569343 w 1966822"/>
              <a:gd name="connsiteY24" fmla="*/ 1768415 h 4856671"/>
              <a:gd name="connsiteX25" fmla="*/ 379562 w 1966822"/>
              <a:gd name="connsiteY25" fmla="*/ 1664898 h 4856671"/>
              <a:gd name="connsiteX26" fmla="*/ 198407 w 1966822"/>
              <a:gd name="connsiteY26" fmla="*/ 1371600 h 4856671"/>
              <a:gd name="connsiteX27" fmla="*/ 43132 w 1966822"/>
              <a:gd name="connsiteY27" fmla="*/ 931653 h 4856671"/>
              <a:gd name="connsiteX28" fmla="*/ 8626 w 1966822"/>
              <a:gd name="connsiteY28" fmla="*/ 276045 h 4856671"/>
              <a:gd name="connsiteX29" fmla="*/ 0 w 1966822"/>
              <a:gd name="connsiteY29" fmla="*/ 77637 h 4856671"/>
              <a:gd name="connsiteX0" fmla="*/ 0 w 1966822"/>
              <a:gd name="connsiteY0" fmla="*/ 77637 h 4856671"/>
              <a:gd name="connsiteX1" fmla="*/ 595222 w 1966822"/>
              <a:gd name="connsiteY1" fmla="*/ 8626 h 4856671"/>
              <a:gd name="connsiteX2" fmla="*/ 1207698 w 1966822"/>
              <a:gd name="connsiteY2" fmla="*/ 0 h 4856671"/>
              <a:gd name="connsiteX3" fmla="*/ 1949569 w 1966822"/>
              <a:gd name="connsiteY3" fmla="*/ 94890 h 4856671"/>
              <a:gd name="connsiteX4" fmla="*/ 1966822 w 1966822"/>
              <a:gd name="connsiteY4" fmla="*/ 569343 h 4856671"/>
              <a:gd name="connsiteX5" fmla="*/ 1846052 w 1966822"/>
              <a:gd name="connsiteY5" fmla="*/ 1242203 h 4856671"/>
              <a:gd name="connsiteX6" fmla="*/ 1570007 w 1966822"/>
              <a:gd name="connsiteY6" fmla="*/ 1777041 h 4856671"/>
              <a:gd name="connsiteX7" fmla="*/ 1268083 w 1966822"/>
              <a:gd name="connsiteY7" fmla="*/ 2130724 h 4856671"/>
              <a:gd name="connsiteX8" fmla="*/ 1181818 w 1966822"/>
              <a:gd name="connsiteY8" fmla="*/ 2415396 h 4856671"/>
              <a:gd name="connsiteX9" fmla="*/ 1181818 w 1966822"/>
              <a:gd name="connsiteY9" fmla="*/ 2725947 h 4856671"/>
              <a:gd name="connsiteX10" fmla="*/ 1423358 w 1966822"/>
              <a:gd name="connsiteY10" fmla="*/ 3105509 h 4856671"/>
              <a:gd name="connsiteX11" fmla="*/ 1682150 w 1966822"/>
              <a:gd name="connsiteY11" fmla="*/ 3424686 h 4856671"/>
              <a:gd name="connsiteX12" fmla="*/ 1863305 w 1966822"/>
              <a:gd name="connsiteY12" fmla="*/ 4002656 h 4856671"/>
              <a:gd name="connsiteX13" fmla="*/ 1923690 w 1966822"/>
              <a:gd name="connsiteY13" fmla="*/ 4554747 h 4856671"/>
              <a:gd name="connsiteX14" fmla="*/ 1906437 w 1966822"/>
              <a:gd name="connsiteY14" fmla="*/ 4796286 h 4856671"/>
              <a:gd name="connsiteX15" fmla="*/ 1423358 w 1966822"/>
              <a:gd name="connsiteY15" fmla="*/ 4813539 h 4856671"/>
              <a:gd name="connsiteX16" fmla="*/ 370935 w 1966822"/>
              <a:gd name="connsiteY16" fmla="*/ 4848045 h 4856671"/>
              <a:gd name="connsiteX17" fmla="*/ 69011 w 1966822"/>
              <a:gd name="connsiteY17" fmla="*/ 4856671 h 4856671"/>
              <a:gd name="connsiteX18" fmla="*/ 34505 w 1966822"/>
              <a:gd name="connsiteY18" fmla="*/ 4459856 h 4856671"/>
              <a:gd name="connsiteX19" fmla="*/ 112143 w 1966822"/>
              <a:gd name="connsiteY19" fmla="*/ 3856007 h 4856671"/>
              <a:gd name="connsiteX20" fmla="*/ 379562 w 1966822"/>
              <a:gd name="connsiteY20" fmla="*/ 3286664 h 4856671"/>
              <a:gd name="connsiteX21" fmla="*/ 793630 w 1966822"/>
              <a:gd name="connsiteY21" fmla="*/ 2820837 h 4856671"/>
              <a:gd name="connsiteX22" fmla="*/ 966158 w 1966822"/>
              <a:gd name="connsiteY22" fmla="*/ 2579298 h 4856671"/>
              <a:gd name="connsiteX23" fmla="*/ 940279 w 1966822"/>
              <a:gd name="connsiteY23" fmla="*/ 2251494 h 4856671"/>
              <a:gd name="connsiteX24" fmla="*/ 854015 w 1966822"/>
              <a:gd name="connsiteY24" fmla="*/ 2018581 h 4856671"/>
              <a:gd name="connsiteX25" fmla="*/ 569343 w 1966822"/>
              <a:gd name="connsiteY25" fmla="*/ 1768415 h 4856671"/>
              <a:gd name="connsiteX26" fmla="*/ 379562 w 1966822"/>
              <a:gd name="connsiteY26" fmla="*/ 1664898 h 4856671"/>
              <a:gd name="connsiteX27" fmla="*/ 198407 w 1966822"/>
              <a:gd name="connsiteY27" fmla="*/ 1371600 h 4856671"/>
              <a:gd name="connsiteX28" fmla="*/ 43132 w 1966822"/>
              <a:gd name="connsiteY28" fmla="*/ 931653 h 4856671"/>
              <a:gd name="connsiteX29" fmla="*/ 8626 w 1966822"/>
              <a:gd name="connsiteY29" fmla="*/ 276045 h 4856671"/>
              <a:gd name="connsiteX30" fmla="*/ 0 w 1966822"/>
              <a:gd name="connsiteY30" fmla="*/ 77637 h 4856671"/>
              <a:gd name="connsiteX0" fmla="*/ 0 w 1966822"/>
              <a:gd name="connsiteY0" fmla="*/ 77637 h 4856671"/>
              <a:gd name="connsiteX1" fmla="*/ 595222 w 1966822"/>
              <a:gd name="connsiteY1" fmla="*/ 8626 h 4856671"/>
              <a:gd name="connsiteX2" fmla="*/ 1207698 w 1966822"/>
              <a:gd name="connsiteY2" fmla="*/ 0 h 4856671"/>
              <a:gd name="connsiteX3" fmla="*/ 1949569 w 1966822"/>
              <a:gd name="connsiteY3" fmla="*/ 94890 h 4856671"/>
              <a:gd name="connsiteX4" fmla="*/ 1966822 w 1966822"/>
              <a:gd name="connsiteY4" fmla="*/ 569343 h 4856671"/>
              <a:gd name="connsiteX5" fmla="*/ 1846052 w 1966822"/>
              <a:gd name="connsiteY5" fmla="*/ 1242203 h 4856671"/>
              <a:gd name="connsiteX6" fmla="*/ 1570007 w 1966822"/>
              <a:gd name="connsiteY6" fmla="*/ 1777041 h 4856671"/>
              <a:gd name="connsiteX7" fmla="*/ 1268083 w 1966822"/>
              <a:gd name="connsiteY7" fmla="*/ 2130724 h 4856671"/>
              <a:gd name="connsiteX8" fmla="*/ 1181818 w 1966822"/>
              <a:gd name="connsiteY8" fmla="*/ 2415396 h 4856671"/>
              <a:gd name="connsiteX9" fmla="*/ 1181818 w 1966822"/>
              <a:gd name="connsiteY9" fmla="*/ 2725947 h 4856671"/>
              <a:gd name="connsiteX10" fmla="*/ 1423358 w 1966822"/>
              <a:gd name="connsiteY10" fmla="*/ 3105509 h 4856671"/>
              <a:gd name="connsiteX11" fmla="*/ 1682150 w 1966822"/>
              <a:gd name="connsiteY11" fmla="*/ 3424686 h 4856671"/>
              <a:gd name="connsiteX12" fmla="*/ 1863305 w 1966822"/>
              <a:gd name="connsiteY12" fmla="*/ 4002656 h 4856671"/>
              <a:gd name="connsiteX13" fmla="*/ 1923690 w 1966822"/>
              <a:gd name="connsiteY13" fmla="*/ 4554747 h 4856671"/>
              <a:gd name="connsiteX14" fmla="*/ 1906437 w 1966822"/>
              <a:gd name="connsiteY14" fmla="*/ 4796286 h 4856671"/>
              <a:gd name="connsiteX15" fmla="*/ 1423358 w 1966822"/>
              <a:gd name="connsiteY15" fmla="*/ 4813539 h 4856671"/>
              <a:gd name="connsiteX16" fmla="*/ 370935 w 1966822"/>
              <a:gd name="connsiteY16" fmla="*/ 4848045 h 4856671"/>
              <a:gd name="connsiteX17" fmla="*/ 69011 w 1966822"/>
              <a:gd name="connsiteY17" fmla="*/ 4856671 h 4856671"/>
              <a:gd name="connsiteX18" fmla="*/ 34505 w 1966822"/>
              <a:gd name="connsiteY18" fmla="*/ 4459856 h 4856671"/>
              <a:gd name="connsiteX19" fmla="*/ 112143 w 1966822"/>
              <a:gd name="connsiteY19" fmla="*/ 3856007 h 4856671"/>
              <a:gd name="connsiteX20" fmla="*/ 379562 w 1966822"/>
              <a:gd name="connsiteY20" fmla="*/ 3286664 h 4856671"/>
              <a:gd name="connsiteX21" fmla="*/ 793630 w 1966822"/>
              <a:gd name="connsiteY21" fmla="*/ 2820837 h 4856671"/>
              <a:gd name="connsiteX22" fmla="*/ 966158 w 1966822"/>
              <a:gd name="connsiteY22" fmla="*/ 2579298 h 4856671"/>
              <a:gd name="connsiteX23" fmla="*/ 940279 w 1966822"/>
              <a:gd name="connsiteY23" fmla="*/ 2251494 h 4856671"/>
              <a:gd name="connsiteX24" fmla="*/ 845388 w 1966822"/>
              <a:gd name="connsiteY24" fmla="*/ 2087592 h 4856671"/>
              <a:gd name="connsiteX25" fmla="*/ 569343 w 1966822"/>
              <a:gd name="connsiteY25" fmla="*/ 1768415 h 4856671"/>
              <a:gd name="connsiteX26" fmla="*/ 379562 w 1966822"/>
              <a:gd name="connsiteY26" fmla="*/ 1664898 h 4856671"/>
              <a:gd name="connsiteX27" fmla="*/ 198407 w 1966822"/>
              <a:gd name="connsiteY27" fmla="*/ 1371600 h 4856671"/>
              <a:gd name="connsiteX28" fmla="*/ 43132 w 1966822"/>
              <a:gd name="connsiteY28" fmla="*/ 931653 h 4856671"/>
              <a:gd name="connsiteX29" fmla="*/ 8626 w 1966822"/>
              <a:gd name="connsiteY29" fmla="*/ 276045 h 4856671"/>
              <a:gd name="connsiteX30" fmla="*/ 0 w 1966822"/>
              <a:gd name="connsiteY30" fmla="*/ 77637 h 4856671"/>
              <a:gd name="connsiteX0" fmla="*/ 0 w 1966822"/>
              <a:gd name="connsiteY0" fmla="*/ 77637 h 4856671"/>
              <a:gd name="connsiteX1" fmla="*/ 595222 w 1966822"/>
              <a:gd name="connsiteY1" fmla="*/ 8626 h 4856671"/>
              <a:gd name="connsiteX2" fmla="*/ 1207698 w 1966822"/>
              <a:gd name="connsiteY2" fmla="*/ 0 h 4856671"/>
              <a:gd name="connsiteX3" fmla="*/ 1949569 w 1966822"/>
              <a:gd name="connsiteY3" fmla="*/ 94890 h 4856671"/>
              <a:gd name="connsiteX4" fmla="*/ 1966822 w 1966822"/>
              <a:gd name="connsiteY4" fmla="*/ 569343 h 4856671"/>
              <a:gd name="connsiteX5" fmla="*/ 1846052 w 1966822"/>
              <a:gd name="connsiteY5" fmla="*/ 1242203 h 4856671"/>
              <a:gd name="connsiteX6" fmla="*/ 1570007 w 1966822"/>
              <a:gd name="connsiteY6" fmla="*/ 1777041 h 4856671"/>
              <a:gd name="connsiteX7" fmla="*/ 1268083 w 1966822"/>
              <a:gd name="connsiteY7" fmla="*/ 2130724 h 4856671"/>
              <a:gd name="connsiteX8" fmla="*/ 1181818 w 1966822"/>
              <a:gd name="connsiteY8" fmla="*/ 2415396 h 4856671"/>
              <a:gd name="connsiteX9" fmla="*/ 1181818 w 1966822"/>
              <a:gd name="connsiteY9" fmla="*/ 2725947 h 4856671"/>
              <a:gd name="connsiteX10" fmla="*/ 1423358 w 1966822"/>
              <a:gd name="connsiteY10" fmla="*/ 3105509 h 4856671"/>
              <a:gd name="connsiteX11" fmla="*/ 1682150 w 1966822"/>
              <a:gd name="connsiteY11" fmla="*/ 3424686 h 4856671"/>
              <a:gd name="connsiteX12" fmla="*/ 1863305 w 1966822"/>
              <a:gd name="connsiteY12" fmla="*/ 4002656 h 4856671"/>
              <a:gd name="connsiteX13" fmla="*/ 1923690 w 1966822"/>
              <a:gd name="connsiteY13" fmla="*/ 4554747 h 4856671"/>
              <a:gd name="connsiteX14" fmla="*/ 1906437 w 1966822"/>
              <a:gd name="connsiteY14" fmla="*/ 4796286 h 4856671"/>
              <a:gd name="connsiteX15" fmla="*/ 1423358 w 1966822"/>
              <a:gd name="connsiteY15" fmla="*/ 4813539 h 4856671"/>
              <a:gd name="connsiteX16" fmla="*/ 370935 w 1966822"/>
              <a:gd name="connsiteY16" fmla="*/ 4848045 h 4856671"/>
              <a:gd name="connsiteX17" fmla="*/ 69011 w 1966822"/>
              <a:gd name="connsiteY17" fmla="*/ 4856671 h 4856671"/>
              <a:gd name="connsiteX18" fmla="*/ 34505 w 1966822"/>
              <a:gd name="connsiteY18" fmla="*/ 4459856 h 4856671"/>
              <a:gd name="connsiteX19" fmla="*/ 112143 w 1966822"/>
              <a:gd name="connsiteY19" fmla="*/ 3856007 h 4856671"/>
              <a:gd name="connsiteX20" fmla="*/ 379562 w 1966822"/>
              <a:gd name="connsiteY20" fmla="*/ 3286664 h 4856671"/>
              <a:gd name="connsiteX21" fmla="*/ 793630 w 1966822"/>
              <a:gd name="connsiteY21" fmla="*/ 2820837 h 4856671"/>
              <a:gd name="connsiteX22" fmla="*/ 966158 w 1966822"/>
              <a:gd name="connsiteY22" fmla="*/ 2579298 h 4856671"/>
              <a:gd name="connsiteX23" fmla="*/ 940279 w 1966822"/>
              <a:gd name="connsiteY23" fmla="*/ 2389517 h 4856671"/>
              <a:gd name="connsiteX24" fmla="*/ 845388 w 1966822"/>
              <a:gd name="connsiteY24" fmla="*/ 2087592 h 4856671"/>
              <a:gd name="connsiteX25" fmla="*/ 569343 w 1966822"/>
              <a:gd name="connsiteY25" fmla="*/ 1768415 h 4856671"/>
              <a:gd name="connsiteX26" fmla="*/ 379562 w 1966822"/>
              <a:gd name="connsiteY26" fmla="*/ 1664898 h 4856671"/>
              <a:gd name="connsiteX27" fmla="*/ 198407 w 1966822"/>
              <a:gd name="connsiteY27" fmla="*/ 1371600 h 4856671"/>
              <a:gd name="connsiteX28" fmla="*/ 43132 w 1966822"/>
              <a:gd name="connsiteY28" fmla="*/ 931653 h 4856671"/>
              <a:gd name="connsiteX29" fmla="*/ 8626 w 1966822"/>
              <a:gd name="connsiteY29" fmla="*/ 276045 h 4856671"/>
              <a:gd name="connsiteX30" fmla="*/ 0 w 1966822"/>
              <a:gd name="connsiteY30" fmla="*/ 77637 h 4856671"/>
              <a:gd name="connsiteX0" fmla="*/ 0 w 1966822"/>
              <a:gd name="connsiteY0" fmla="*/ 77637 h 4856671"/>
              <a:gd name="connsiteX1" fmla="*/ 595222 w 1966822"/>
              <a:gd name="connsiteY1" fmla="*/ 8626 h 4856671"/>
              <a:gd name="connsiteX2" fmla="*/ 1207698 w 1966822"/>
              <a:gd name="connsiteY2" fmla="*/ 0 h 4856671"/>
              <a:gd name="connsiteX3" fmla="*/ 1949569 w 1966822"/>
              <a:gd name="connsiteY3" fmla="*/ 94890 h 4856671"/>
              <a:gd name="connsiteX4" fmla="*/ 1966822 w 1966822"/>
              <a:gd name="connsiteY4" fmla="*/ 569343 h 4856671"/>
              <a:gd name="connsiteX5" fmla="*/ 1846052 w 1966822"/>
              <a:gd name="connsiteY5" fmla="*/ 1242203 h 4856671"/>
              <a:gd name="connsiteX6" fmla="*/ 1570007 w 1966822"/>
              <a:gd name="connsiteY6" fmla="*/ 1777041 h 4856671"/>
              <a:gd name="connsiteX7" fmla="*/ 1268083 w 1966822"/>
              <a:gd name="connsiteY7" fmla="*/ 2130724 h 4856671"/>
              <a:gd name="connsiteX8" fmla="*/ 1181818 w 1966822"/>
              <a:gd name="connsiteY8" fmla="*/ 2415396 h 4856671"/>
              <a:gd name="connsiteX9" fmla="*/ 1181818 w 1966822"/>
              <a:gd name="connsiteY9" fmla="*/ 2725947 h 4856671"/>
              <a:gd name="connsiteX10" fmla="*/ 1423358 w 1966822"/>
              <a:gd name="connsiteY10" fmla="*/ 3105509 h 4856671"/>
              <a:gd name="connsiteX11" fmla="*/ 1682150 w 1966822"/>
              <a:gd name="connsiteY11" fmla="*/ 3424686 h 4856671"/>
              <a:gd name="connsiteX12" fmla="*/ 1863305 w 1966822"/>
              <a:gd name="connsiteY12" fmla="*/ 4002656 h 4856671"/>
              <a:gd name="connsiteX13" fmla="*/ 1923690 w 1966822"/>
              <a:gd name="connsiteY13" fmla="*/ 4554747 h 4856671"/>
              <a:gd name="connsiteX14" fmla="*/ 1906437 w 1966822"/>
              <a:gd name="connsiteY14" fmla="*/ 4796286 h 4856671"/>
              <a:gd name="connsiteX15" fmla="*/ 1423358 w 1966822"/>
              <a:gd name="connsiteY15" fmla="*/ 4813539 h 4856671"/>
              <a:gd name="connsiteX16" fmla="*/ 370935 w 1966822"/>
              <a:gd name="connsiteY16" fmla="*/ 4848045 h 4856671"/>
              <a:gd name="connsiteX17" fmla="*/ 69011 w 1966822"/>
              <a:gd name="connsiteY17" fmla="*/ 4856671 h 4856671"/>
              <a:gd name="connsiteX18" fmla="*/ 34505 w 1966822"/>
              <a:gd name="connsiteY18" fmla="*/ 4459856 h 4856671"/>
              <a:gd name="connsiteX19" fmla="*/ 112143 w 1966822"/>
              <a:gd name="connsiteY19" fmla="*/ 3856007 h 4856671"/>
              <a:gd name="connsiteX20" fmla="*/ 379562 w 1966822"/>
              <a:gd name="connsiteY20" fmla="*/ 3286664 h 4856671"/>
              <a:gd name="connsiteX21" fmla="*/ 793630 w 1966822"/>
              <a:gd name="connsiteY21" fmla="*/ 2820837 h 4856671"/>
              <a:gd name="connsiteX22" fmla="*/ 931652 w 1966822"/>
              <a:gd name="connsiteY22" fmla="*/ 2682815 h 4856671"/>
              <a:gd name="connsiteX23" fmla="*/ 940279 w 1966822"/>
              <a:gd name="connsiteY23" fmla="*/ 2389517 h 4856671"/>
              <a:gd name="connsiteX24" fmla="*/ 845388 w 1966822"/>
              <a:gd name="connsiteY24" fmla="*/ 2087592 h 4856671"/>
              <a:gd name="connsiteX25" fmla="*/ 569343 w 1966822"/>
              <a:gd name="connsiteY25" fmla="*/ 1768415 h 4856671"/>
              <a:gd name="connsiteX26" fmla="*/ 379562 w 1966822"/>
              <a:gd name="connsiteY26" fmla="*/ 1664898 h 4856671"/>
              <a:gd name="connsiteX27" fmla="*/ 198407 w 1966822"/>
              <a:gd name="connsiteY27" fmla="*/ 1371600 h 4856671"/>
              <a:gd name="connsiteX28" fmla="*/ 43132 w 1966822"/>
              <a:gd name="connsiteY28" fmla="*/ 931653 h 4856671"/>
              <a:gd name="connsiteX29" fmla="*/ 8626 w 1966822"/>
              <a:gd name="connsiteY29" fmla="*/ 276045 h 4856671"/>
              <a:gd name="connsiteX30" fmla="*/ 0 w 1966822"/>
              <a:gd name="connsiteY30" fmla="*/ 77637 h 4856671"/>
              <a:gd name="connsiteX0" fmla="*/ 0 w 1966822"/>
              <a:gd name="connsiteY0" fmla="*/ 77637 h 4856671"/>
              <a:gd name="connsiteX1" fmla="*/ 595222 w 1966822"/>
              <a:gd name="connsiteY1" fmla="*/ 8626 h 4856671"/>
              <a:gd name="connsiteX2" fmla="*/ 1207698 w 1966822"/>
              <a:gd name="connsiteY2" fmla="*/ 0 h 4856671"/>
              <a:gd name="connsiteX3" fmla="*/ 1949569 w 1966822"/>
              <a:gd name="connsiteY3" fmla="*/ 94890 h 4856671"/>
              <a:gd name="connsiteX4" fmla="*/ 1966822 w 1966822"/>
              <a:gd name="connsiteY4" fmla="*/ 569343 h 4856671"/>
              <a:gd name="connsiteX5" fmla="*/ 1846052 w 1966822"/>
              <a:gd name="connsiteY5" fmla="*/ 1242203 h 4856671"/>
              <a:gd name="connsiteX6" fmla="*/ 1570007 w 1966822"/>
              <a:gd name="connsiteY6" fmla="*/ 1777041 h 4856671"/>
              <a:gd name="connsiteX7" fmla="*/ 1268083 w 1966822"/>
              <a:gd name="connsiteY7" fmla="*/ 2130724 h 4856671"/>
              <a:gd name="connsiteX8" fmla="*/ 1181818 w 1966822"/>
              <a:gd name="connsiteY8" fmla="*/ 2415396 h 4856671"/>
              <a:gd name="connsiteX9" fmla="*/ 1181818 w 1966822"/>
              <a:gd name="connsiteY9" fmla="*/ 2725947 h 4856671"/>
              <a:gd name="connsiteX10" fmla="*/ 1423358 w 1966822"/>
              <a:gd name="connsiteY10" fmla="*/ 3105509 h 4856671"/>
              <a:gd name="connsiteX11" fmla="*/ 1682150 w 1966822"/>
              <a:gd name="connsiteY11" fmla="*/ 3424686 h 4856671"/>
              <a:gd name="connsiteX12" fmla="*/ 1863305 w 1966822"/>
              <a:gd name="connsiteY12" fmla="*/ 4002656 h 4856671"/>
              <a:gd name="connsiteX13" fmla="*/ 1923690 w 1966822"/>
              <a:gd name="connsiteY13" fmla="*/ 4554747 h 4856671"/>
              <a:gd name="connsiteX14" fmla="*/ 1906437 w 1966822"/>
              <a:gd name="connsiteY14" fmla="*/ 4796286 h 4856671"/>
              <a:gd name="connsiteX15" fmla="*/ 1423358 w 1966822"/>
              <a:gd name="connsiteY15" fmla="*/ 4813539 h 4856671"/>
              <a:gd name="connsiteX16" fmla="*/ 370935 w 1966822"/>
              <a:gd name="connsiteY16" fmla="*/ 4848045 h 4856671"/>
              <a:gd name="connsiteX17" fmla="*/ 69011 w 1966822"/>
              <a:gd name="connsiteY17" fmla="*/ 4856671 h 4856671"/>
              <a:gd name="connsiteX18" fmla="*/ 34505 w 1966822"/>
              <a:gd name="connsiteY18" fmla="*/ 4459856 h 4856671"/>
              <a:gd name="connsiteX19" fmla="*/ 112143 w 1966822"/>
              <a:gd name="connsiteY19" fmla="*/ 3856007 h 4856671"/>
              <a:gd name="connsiteX20" fmla="*/ 379562 w 1966822"/>
              <a:gd name="connsiteY20" fmla="*/ 3286664 h 4856671"/>
              <a:gd name="connsiteX21" fmla="*/ 715992 w 1966822"/>
              <a:gd name="connsiteY21" fmla="*/ 2907102 h 4856671"/>
              <a:gd name="connsiteX22" fmla="*/ 931652 w 1966822"/>
              <a:gd name="connsiteY22" fmla="*/ 2682815 h 4856671"/>
              <a:gd name="connsiteX23" fmla="*/ 940279 w 1966822"/>
              <a:gd name="connsiteY23" fmla="*/ 2389517 h 4856671"/>
              <a:gd name="connsiteX24" fmla="*/ 845388 w 1966822"/>
              <a:gd name="connsiteY24" fmla="*/ 2087592 h 4856671"/>
              <a:gd name="connsiteX25" fmla="*/ 569343 w 1966822"/>
              <a:gd name="connsiteY25" fmla="*/ 1768415 h 4856671"/>
              <a:gd name="connsiteX26" fmla="*/ 379562 w 1966822"/>
              <a:gd name="connsiteY26" fmla="*/ 1664898 h 4856671"/>
              <a:gd name="connsiteX27" fmla="*/ 198407 w 1966822"/>
              <a:gd name="connsiteY27" fmla="*/ 1371600 h 4856671"/>
              <a:gd name="connsiteX28" fmla="*/ 43132 w 1966822"/>
              <a:gd name="connsiteY28" fmla="*/ 931653 h 4856671"/>
              <a:gd name="connsiteX29" fmla="*/ 8626 w 1966822"/>
              <a:gd name="connsiteY29" fmla="*/ 276045 h 4856671"/>
              <a:gd name="connsiteX30" fmla="*/ 0 w 1966822"/>
              <a:gd name="connsiteY30" fmla="*/ 77637 h 4856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966822" h="4856671">
                <a:moveTo>
                  <a:pt x="0" y="77637"/>
                </a:moveTo>
                <a:lnTo>
                  <a:pt x="595222" y="8626"/>
                </a:lnTo>
                <a:lnTo>
                  <a:pt x="1207698" y="0"/>
                </a:lnTo>
                <a:lnTo>
                  <a:pt x="1949569" y="94890"/>
                </a:lnTo>
                <a:lnTo>
                  <a:pt x="1966822" y="569343"/>
                </a:lnTo>
                <a:lnTo>
                  <a:pt x="1846052" y="1242203"/>
                </a:lnTo>
                <a:lnTo>
                  <a:pt x="1570007" y="1777041"/>
                </a:lnTo>
                <a:lnTo>
                  <a:pt x="1268083" y="2130724"/>
                </a:lnTo>
                <a:lnTo>
                  <a:pt x="1181818" y="2415396"/>
                </a:lnTo>
                <a:lnTo>
                  <a:pt x="1181818" y="2725947"/>
                </a:lnTo>
                <a:lnTo>
                  <a:pt x="1423358" y="3105509"/>
                </a:lnTo>
                <a:lnTo>
                  <a:pt x="1682150" y="3424686"/>
                </a:lnTo>
                <a:lnTo>
                  <a:pt x="1863305" y="4002656"/>
                </a:lnTo>
                <a:lnTo>
                  <a:pt x="1923690" y="4554747"/>
                </a:lnTo>
                <a:lnTo>
                  <a:pt x="1906437" y="4796286"/>
                </a:lnTo>
                <a:lnTo>
                  <a:pt x="1423358" y="4813539"/>
                </a:lnTo>
                <a:lnTo>
                  <a:pt x="370935" y="4848045"/>
                </a:lnTo>
                <a:lnTo>
                  <a:pt x="69011" y="4856671"/>
                </a:lnTo>
                <a:lnTo>
                  <a:pt x="34505" y="4459856"/>
                </a:lnTo>
                <a:lnTo>
                  <a:pt x="112143" y="3856007"/>
                </a:lnTo>
                <a:lnTo>
                  <a:pt x="379562" y="3286664"/>
                </a:lnTo>
                <a:lnTo>
                  <a:pt x="715992" y="2907102"/>
                </a:lnTo>
                <a:lnTo>
                  <a:pt x="931652" y="2682815"/>
                </a:lnTo>
                <a:cubicBezTo>
                  <a:pt x="902897" y="2585049"/>
                  <a:pt x="969034" y="2487283"/>
                  <a:pt x="940279" y="2389517"/>
                </a:cubicBezTo>
                <a:lnTo>
                  <a:pt x="845388" y="2087592"/>
                </a:lnTo>
                <a:lnTo>
                  <a:pt x="569343" y="1768415"/>
                </a:lnTo>
                <a:lnTo>
                  <a:pt x="379562" y="1664898"/>
                </a:lnTo>
                <a:lnTo>
                  <a:pt x="198407" y="1371600"/>
                </a:lnTo>
                <a:lnTo>
                  <a:pt x="43132" y="931653"/>
                </a:lnTo>
                <a:lnTo>
                  <a:pt x="8626" y="276045"/>
                </a:lnTo>
                <a:lnTo>
                  <a:pt x="0" y="77637"/>
                </a:lnTo>
                <a:close/>
              </a:path>
            </a:pathLst>
          </a:custGeom>
          <a:solidFill>
            <a:schemeClr val="accent1">
              <a:alpha val="53000"/>
            </a:schemeClr>
          </a:solidFill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53C1FAE3-2C97-4640-889B-FCCE5E696C57}"/>
              </a:ext>
            </a:extLst>
          </p:cNvPr>
          <p:cNvSpPr/>
          <p:nvPr/>
        </p:nvSpPr>
        <p:spPr>
          <a:xfrm>
            <a:off x="7356369" y="2789023"/>
            <a:ext cx="405441" cy="2769029"/>
          </a:xfrm>
          <a:custGeom>
            <a:avLst/>
            <a:gdLst>
              <a:gd name="connsiteX0" fmla="*/ 34506 w 405441"/>
              <a:gd name="connsiteY0" fmla="*/ 1932317 h 1932317"/>
              <a:gd name="connsiteX1" fmla="*/ 17253 w 405441"/>
              <a:gd name="connsiteY1" fmla="*/ 1500997 h 1932317"/>
              <a:gd name="connsiteX2" fmla="*/ 0 w 405441"/>
              <a:gd name="connsiteY2" fmla="*/ 1035170 h 1932317"/>
              <a:gd name="connsiteX3" fmla="*/ 8626 w 405441"/>
              <a:gd name="connsiteY3" fmla="*/ 526212 h 1932317"/>
              <a:gd name="connsiteX4" fmla="*/ 94890 w 405441"/>
              <a:gd name="connsiteY4" fmla="*/ 129397 h 1932317"/>
              <a:gd name="connsiteX5" fmla="*/ 146649 w 405441"/>
              <a:gd name="connsiteY5" fmla="*/ 0 h 1932317"/>
              <a:gd name="connsiteX6" fmla="*/ 232913 w 405441"/>
              <a:gd name="connsiteY6" fmla="*/ 172529 h 1932317"/>
              <a:gd name="connsiteX7" fmla="*/ 405441 w 405441"/>
              <a:gd name="connsiteY7" fmla="*/ 888521 h 1932317"/>
              <a:gd name="connsiteX8" fmla="*/ 370936 w 405441"/>
              <a:gd name="connsiteY8" fmla="*/ 1388853 h 1932317"/>
              <a:gd name="connsiteX9" fmla="*/ 336430 w 405441"/>
              <a:gd name="connsiteY9" fmla="*/ 1777042 h 1932317"/>
              <a:gd name="connsiteX10" fmla="*/ 284672 w 405441"/>
              <a:gd name="connsiteY10" fmla="*/ 1923691 h 1932317"/>
              <a:gd name="connsiteX11" fmla="*/ 34506 w 405441"/>
              <a:gd name="connsiteY11" fmla="*/ 1932317 h 193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5441" h="1932317">
                <a:moveTo>
                  <a:pt x="34506" y="1932317"/>
                </a:moveTo>
                <a:lnTo>
                  <a:pt x="17253" y="1500997"/>
                </a:lnTo>
                <a:lnTo>
                  <a:pt x="0" y="1035170"/>
                </a:lnTo>
                <a:lnTo>
                  <a:pt x="8626" y="526212"/>
                </a:lnTo>
                <a:lnTo>
                  <a:pt x="94890" y="129397"/>
                </a:lnTo>
                <a:lnTo>
                  <a:pt x="146649" y="0"/>
                </a:lnTo>
                <a:lnTo>
                  <a:pt x="232913" y="172529"/>
                </a:lnTo>
                <a:lnTo>
                  <a:pt x="405441" y="888521"/>
                </a:lnTo>
                <a:lnTo>
                  <a:pt x="370936" y="1388853"/>
                </a:lnTo>
                <a:lnTo>
                  <a:pt x="336430" y="1777042"/>
                </a:lnTo>
                <a:lnTo>
                  <a:pt x="284672" y="1923691"/>
                </a:lnTo>
                <a:lnTo>
                  <a:pt x="34506" y="1932317"/>
                </a:lnTo>
                <a:close/>
              </a:path>
            </a:pathLst>
          </a:custGeom>
          <a:solidFill>
            <a:srgbClr val="915937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259C3F85-84A3-4B64-96FC-683C520415D2}"/>
              </a:ext>
            </a:extLst>
          </p:cNvPr>
          <p:cNvSpPr/>
          <p:nvPr/>
        </p:nvSpPr>
        <p:spPr>
          <a:xfrm>
            <a:off x="4695435" y="2905997"/>
            <a:ext cx="474452" cy="2744305"/>
          </a:xfrm>
          <a:custGeom>
            <a:avLst/>
            <a:gdLst>
              <a:gd name="connsiteX0" fmla="*/ 310551 w 474452"/>
              <a:gd name="connsiteY0" fmla="*/ 0 h 1915064"/>
              <a:gd name="connsiteX1" fmla="*/ 146649 w 474452"/>
              <a:gd name="connsiteY1" fmla="*/ 336430 h 1915064"/>
              <a:gd name="connsiteX2" fmla="*/ 51758 w 474452"/>
              <a:gd name="connsiteY2" fmla="*/ 672860 h 1915064"/>
              <a:gd name="connsiteX3" fmla="*/ 34505 w 474452"/>
              <a:gd name="connsiteY3" fmla="*/ 1224951 h 1915064"/>
              <a:gd name="connsiteX4" fmla="*/ 0 w 474452"/>
              <a:gd name="connsiteY4" fmla="*/ 1604513 h 1915064"/>
              <a:gd name="connsiteX5" fmla="*/ 43132 w 474452"/>
              <a:gd name="connsiteY5" fmla="*/ 1915064 h 1915064"/>
              <a:gd name="connsiteX6" fmla="*/ 284671 w 474452"/>
              <a:gd name="connsiteY6" fmla="*/ 1889185 h 1915064"/>
              <a:gd name="connsiteX7" fmla="*/ 414068 w 474452"/>
              <a:gd name="connsiteY7" fmla="*/ 1897811 h 1915064"/>
              <a:gd name="connsiteX8" fmla="*/ 474452 w 474452"/>
              <a:gd name="connsiteY8" fmla="*/ 1457864 h 1915064"/>
              <a:gd name="connsiteX9" fmla="*/ 439947 w 474452"/>
              <a:gd name="connsiteY9" fmla="*/ 897147 h 1915064"/>
              <a:gd name="connsiteX10" fmla="*/ 448573 w 474452"/>
              <a:gd name="connsiteY10" fmla="*/ 422694 h 1915064"/>
              <a:gd name="connsiteX11" fmla="*/ 310551 w 474452"/>
              <a:gd name="connsiteY11" fmla="*/ 0 h 191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4452" h="1915064">
                <a:moveTo>
                  <a:pt x="310551" y="0"/>
                </a:moveTo>
                <a:lnTo>
                  <a:pt x="146649" y="336430"/>
                </a:lnTo>
                <a:lnTo>
                  <a:pt x="51758" y="672860"/>
                </a:lnTo>
                <a:lnTo>
                  <a:pt x="34505" y="1224951"/>
                </a:lnTo>
                <a:lnTo>
                  <a:pt x="0" y="1604513"/>
                </a:lnTo>
                <a:lnTo>
                  <a:pt x="43132" y="1915064"/>
                </a:lnTo>
                <a:lnTo>
                  <a:pt x="284671" y="1889185"/>
                </a:lnTo>
                <a:lnTo>
                  <a:pt x="414068" y="1897811"/>
                </a:lnTo>
                <a:lnTo>
                  <a:pt x="474452" y="1457864"/>
                </a:lnTo>
                <a:lnTo>
                  <a:pt x="439947" y="897147"/>
                </a:lnTo>
                <a:lnTo>
                  <a:pt x="448573" y="422694"/>
                </a:lnTo>
                <a:lnTo>
                  <a:pt x="310551" y="0"/>
                </a:lnTo>
                <a:close/>
              </a:path>
            </a:pathLst>
          </a:custGeom>
          <a:solidFill>
            <a:srgbClr val="915937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B9770F4A-0A21-47A2-BECB-D5EA8FCC9BFE}"/>
              </a:ext>
            </a:extLst>
          </p:cNvPr>
          <p:cNvSpPr/>
          <p:nvPr/>
        </p:nvSpPr>
        <p:spPr>
          <a:xfrm>
            <a:off x="5572664" y="2078966"/>
            <a:ext cx="1380227" cy="1492370"/>
          </a:xfrm>
          <a:custGeom>
            <a:avLst/>
            <a:gdLst>
              <a:gd name="connsiteX0" fmla="*/ 733245 w 1380227"/>
              <a:gd name="connsiteY0" fmla="*/ 1492370 h 1492370"/>
              <a:gd name="connsiteX1" fmla="*/ 595223 w 1380227"/>
              <a:gd name="connsiteY1" fmla="*/ 733245 h 1492370"/>
              <a:gd name="connsiteX2" fmla="*/ 534838 w 1380227"/>
              <a:gd name="connsiteY2" fmla="*/ 517585 h 1492370"/>
              <a:gd name="connsiteX3" fmla="*/ 267419 w 1380227"/>
              <a:gd name="connsiteY3" fmla="*/ 414068 h 1492370"/>
              <a:gd name="connsiteX4" fmla="*/ 34506 w 1380227"/>
              <a:gd name="connsiteY4" fmla="*/ 258792 h 1492370"/>
              <a:gd name="connsiteX5" fmla="*/ 0 w 1380227"/>
              <a:gd name="connsiteY5" fmla="*/ 146649 h 1492370"/>
              <a:gd name="connsiteX6" fmla="*/ 491706 w 1380227"/>
              <a:gd name="connsiteY6" fmla="*/ 0 h 1492370"/>
              <a:gd name="connsiteX7" fmla="*/ 905774 w 1380227"/>
              <a:gd name="connsiteY7" fmla="*/ 0 h 1492370"/>
              <a:gd name="connsiteX8" fmla="*/ 1380227 w 1380227"/>
              <a:gd name="connsiteY8" fmla="*/ 60385 h 1492370"/>
              <a:gd name="connsiteX9" fmla="*/ 1362974 w 1380227"/>
              <a:gd name="connsiteY9" fmla="*/ 163902 h 1492370"/>
              <a:gd name="connsiteX10" fmla="*/ 1242204 w 1380227"/>
              <a:gd name="connsiteY10" fmla="*/ 370936 h 1492370"/>
              <a:gd name="connsiteX11" fmla="*/ 931653 w 1380227"/>
              <a:gd name="connsiteY11" fmla="*/ 595223 h 1492370"/>
              <a:gd name="connsiteX12" fmla="*/ 810883 w 1380227"/>
              <a:gd name="connsiteY12" fmla="*/ 905774 h 1492370"/>
              <a:gd name="connsiteX13" fmla="*/ 733245 w 1380227"/>
              <a:gd name="connsiteY13" fmla="*/ 1492370 h 1492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80227" h="1492370">
                <a:moveTo>
                  <a:pt x="733245" y="1492370"/>
                </a:moveTo>
                <a:lnTo>
                  <a:pt x="595223" y="733245"/>
                </a:lnTo>
                <a:lnTo>
                  <a:pt x="534838" y="517585"/>
                </a:lnTo>
                <a:lnTo>
                  <a:pt x="267419" y="414068"/>
                </a:lnTo>
                <a:lnTo>
                  <a:pt x="34506" y="258792"/>
                </a:lnTo>
                <a:lnTo>
                  <a:pt x="0" y="146649"/>
                </a:lnTo>
                <a:lnTo>
                  <a:pt x="491706" y="0"/>
                </a:lnTo>
                <a:lnTo>
                  <a:pt x="905774" y="0"/>
                </a:lnTo>
                <a:lnTo>
                  <a:pt x="1380227" y="60385"/>
                </a:lnTo>
                <a:lnTo>
                  <a:pt x="1362974" y="163902"/>
                </a:lnTo>
                <a:lnTo>
                  <a:pt x="1242204" y="370936"/>
                </a:lnTo>
                <a:lnTo>
                  <a:pt x="931653" y="595223"/>
                </a:lnTo>
                <a:lnTo>
                  <a:pt x="810883" y="905774"/>
                </a:lnTo>
                <a:lnTo>
                  <a:pt x="733245" y="149237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155083DD-37B2-4272-B860-516A1A32FDFB}"/>
              </a:ext>
            </a:extLst>
          </p:cNvPr>
          <p:cNvSpPr/>
          <p:nvPr/>
        </p:nvSpPr>
        <p:spPr>
          <a:xfrm>
            <a:off x="4813539" y="615165"/>
            <a:ext cx="336431" cy="1978982"/>
          </a:xfrm>
          <a:custGeom>
            <a:avLst/>
            <a:gdLst>
              <a:gd name="connsiteX0" fmla="*/ 43132 w 336431"/>
              <a:gd name="connsiteY0" fmla="*/ 0 h 1475117"/>
              <a:gd name="connsiteX1" fmla="*/ 0 w 336431"/>
              <a:gd name="connsiteY1" fmla="*/ 500332 h 1475117"/>
              <a:gd name="connsiteX2" fmla="*/ 43132 w 336431"/>
              <a:gd name="connsiteY2" fmla="*/ 905774 h 1475117"/>
              <a:gd name="connsiteX3" fmla="*/ 138023 w 336431"/>
              <a:gd name="connsiteY3" fmla="*/ 1276710 h 1475117"/>
              <a:gd name="connsiteX4" fmla="*/ 189782 w 336431"/>
              <a:gd name="connsiteY4" fmla="*/ 1475117 h 1475117"/>
              <a:gd name="connsiteX5" fmla="*/ 276046 w 336431"/>
              <a:gd name="connsiteY5" fmla="*/ 1086929 h 1475117"/>
              <a:gd name="connsiteX6" fmla="*/ 336431 w 336431"/>
              <a:gd name="connsiteY6" fmla="*/ 500332 h 1475117"/>
              <a:gd name="connsiteX7" fmla="*/ 310551 w 336431"/>
              <a:gd name="connsiteY7" fmla="*/ 94891 h 1475117"/>
              <a:gd name="connsiteX8" fmla="*/ 293298 w 336431"/>
              <a:gd name="connsiteY8" fmla="*/ 17253 h 1475117"/>
              <a:gd name="connsiteX9" fmla="*/ 112144 w 336431"/>
              <a:gd name="connsiteY9" fmla="*/ 8627 h 1475117"/>
              <a:gd name="connsiteX10" fmla="*/ 43132 w 336431"/>
              <a:gd name="connsiteY10" fmla="*/ 0 h 147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6431" h="1475117">
                <a:moveTo>
                  <a:pt x="43132" y="0"/>
                </a:moveTo>
                <a:lnTo>
                  <a:pt x="0" y="500332"/>
                </a:lnTo>
                <a:lnTo>
                  <a:pt x="43132" y="905774"/>
                </a:lnTo>
                <a:lnTo>
                  <a:pt x="138023" y="1276710"/>
                </a:lnTo>
                <a:lnTo>
                  <a:pt x="189782" y="1475117"/>
                </a:lnTo>
                <a:lnTo>
                  <a:pt x="276046" y="1086929"/>
                </a:lnTo>
                <a:lnTo>
                  <a:pt x="336431" y="500332"/>
                </a:lnTo>
                <a:lnTo>
                  <a:pt x="310551" y="94891"/>
                </a:lnTo>
                <a:lnTo>
                  <a:pt x="293298" y="17253"/>
                </a:lnTo>
                <a:lnTo>
                  <a:pt x="112144" y="8627"/>
                </a:lnTo>
                <a:lnTo>
                  <a:pt x="43132" y="0"/>
                </a:lnTo>
                <a:close/>
              </a:path>
            </a:pathLst>
          </a:custGeom>
          <a:solidFill>
            <a:srgbClr val="915937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0474C515-BBB2-4D78-9340-C9719B9203F2}"/>
              </a:ext>
            </a:extLst>
          </p:cNvPr>
          <p:cNvSpPr/>
          <p:nvPr/>
        </p:nvSpPr>
        <p:spPr>
          <a:xfrm>
            <a:off x="4813539" y="2547351"/>
            <a:ext cx="431321" cy="405442"/>
          </a:xfrm>
          <a:custGeom>
            <a:avLst/>
            <a:gdLst>
              <a:gd name="connsiteX0" fmla="*/ 181155 w 431321"/>
              <a:gd name="connsiteY0" fmla="*/ 8627 h 405442"/>
              <a:gd name="connsiteX1" fmla="*/ 8626 w 431321"/>
              <a:gd name="connsiteY1" fmla="*/ 77638 h 405442"/>
              <a:gd name="connsiteX2" fmla="*/ 0 w 431321"/>
              <a:gd name="connsiteY2" fmla="*/ 301925 h 405442"/>
              <a:gd name="connsiteX3" fmla="*/ 86264 w 431321"/>
              <a:gd name="connsiteY3" fmla="*/ 405442 h 405442"/>
              <a:gd name="connsiteX4" fmla="*/ 250166 w 431321"/>
              <a:gd name="connsiteY4" fmla="*/ 396816 h 405442"/>
              <a:gd name="connsiteX5" fmla="*/ 431321 w 431321"/>
              <a:gd name="connsiteY5" fmla="*/ 198408 h 405442"/>
              <a:gd name="connsiteX6" fmla="*/ 301924 w 431321"/>
              <a:gd name="connsiteY6" fmla="*/ 0 h 405442"/>
              <a:gd name="connsiteX7" fmla="*/ 181155 w 431321"/>
              <a:gd name="connsiteY7" fmla="*/ 8627 h 40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1321" h="405442">
                <a:moveTo>
                  <a:pt x="181155" y="8627"/>
                </a:moveTo>
                <a:lnTo>
                  <a:pt x="8626" y="77638"/>
                </a:lnTo>
                <a:lnTo>
                  <a:pt x="0" y="301925"/>
                </a:lnTo>
                <a:lnTo>
                  <a:pt x="86264" y="405442"/>
                </a:lnTo>
                <a:lnTo>
                  <a:pt x="250166" y="396816"/>
                </a:lnTo>
                <a:lnTo>
                  <a:pt x="431321" y="198408"/>
                </a:lnTo>
                <a:lnTo>
                  <a:pt x="301924" y="0"/>
                </a:lnTo>
                <a:lnTo>
                  <a:pt x="181155" y="8627"/>
                </a:lnTo>
                <a:close/>
              </a:path>
            </a:pathLst>
          </a:custGeom>
          <a:solidFill>
            <a:srgbClr val="915937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A8FC07C9-2321-483B-8382-5DE530691352}"/>
              </a:ext>
            </a:extLst>
          </p:cNvPr>
          <p:cNvSpPr/>
          <p:nvPr/>
        </p:nvSpPr>
        <p:spPr>
          <a:xfrm>
            <a:off x="7306572" y="500331"/>
            <a:ext cx="336431" cy="2233589"/>
          </a:xfrm>
          <a:custGeom>
            <a:avLst/>
            <a:gdLst>
              <a:gd name="connsiteX0" fmla="*/ 51759 w 336431"/>
              <a:gd name="connsiteY0" fmla="*/ 43133 h 1664899"/>
              <a:gd name="connsiteX1" fmla="*/ 276046 w 336431"/>
              <a:gd name="connsiteY1" fmla="*/ 0 h 1664899"/>
              <a:gd name="connsiteX2" fmla="*/ 319178 w 336431"/>
              <a:gd name="connsiteY2" fmla="*/ 25880 h 1664899"/>
              <a:gd name="connsiteX3" fmla="*/ 336431 w 336431"/>
              <a:gd name="connsiteY3" fmla="*/ 465827 h 1664899"/>
              <a:gd name="connsiteX4" fmla="*/ 327804 w 336431"/>
              <a:gd name="connsiteY4" fmla="*/ 1302589 h 1664899"/>
              <a:gd name="connsiteX5" fmla="*/ 198408 w 336431"/>
              <a:gd name="connsiteY5" fmla="*/ 1664899 h 1664899"/>
              <a:gd name="connsiteX6" fmla="*/ 112144 w 336431"/>
              <a:gd name="connsiteY6" fmla="*/ 1570008 h 1664899"/>
              <a:gd name="connsiteX7" fmla="*/ 25880 w 336431"/>
              <a:gd name="connsiteY7" fmla="*/ 1061049 h 1664899"/>
              <a:gd name="connsiteX8" fmla="*/ 0 w 336431"/>
              <a:gd name="connsiteY8" fmla="*/ 465827 h 1664899"/>
              <a:gd name="connsiteX9" fmla="*/ 51759 w 336431"/>
              <a:gd name="connsiteY9" fmla="*/ 43133 h 166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6431" h="1664899">
                <a:moveTo>
                  <a:pt x="51759" y="43133"/>
                </a:moveTo>
                <a:lnTo>
                  <a:pt x="276046" y="0"/>
                </a:lnTo>
                <a:lnTo>
                  <a:pt x="319178" y="25880"/>
                </a:lnTo>
                <a:lnTo>
                  <a:pt x="336431" y="465827"/>
                </a:lnTo>
                <a:cubicBezTo>
                  <a:pt x="333555" y="744748"/>
                  <a:pt x="330680" y="1023668"/>
                  <a:pt x="327804" y="1302589"/>
                </a:cubicBezTo>
                <a:lnTo>
                  <a:pt x="198408" y="1664899"/>
                </a:lnTo>
                <a:lnTo>
                  <a:pt x="112144" y="1570008"/>
                </a:lnTo>
                <a:lnTo>
                  <a:pt x="25880" y="1061049"/>
                </a:lnTo>
                <a:lnTo>
                  <a:pt x="0" y="465827"/>
                </a:lnTo>
                <a:lnTo>
                  <a:pt x="51759" y="43133"/>
                </a:lnTo>
                <a:close/>
              </a:path>
            </a:pathLst>
          </a:custGeom>
          <a:solidFill>
            <a:srgbClr val="915937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854F8AC3-3AE5-4267-9C50-E5EFF01023C6}"/>
              </a:ext>
            </a:extLst>
          </p:cNvPr>
          <p:cNvSpPr/>
          <p:nvPr/>
        </p:nvSpPr>
        <p:spPr>
          <a:xfrm>
            <a:off x="7397147" y="2573230"/>
            <a:ext cx="241540" cy="353683"/>
          </a:xfrm>
          <a:custGeom>
            <a:avLst/>
            <a:gdLst>
              <a:gd name="connsiteX0" fmla="*/ 103517 w 241540"/>
              <a:gd name="connsiteY0" fmla="*/ 0 h 353683"/>
              <a:gd name="connsiteX1" fmla="*/ 0 w 241540"/>
              <a:gd name="connsiteY1" fmla="*/ 103517 h 353683"/>
              <a:gd name="connsiteX2" fmla="*/ 8626 w 241540"/>
              <a:gd name="connsiteY2" fmla="*/ 276045 h 353683"/>
              <a:gd name="connsiteX3" fmla="*/ 69011 w 241540"/>
              <a:gd name="connsiteY3" fmla="*/ 353683 h 353683"/>
              <a:gd name="connsiteX4" fmla="*/ 215660 w 241540"/>
              <a:gd name="connsiteY4" fmla="*/ 301925 h 353683"/>
              <a:gd name="connsiteX5" fmla="*/ 241540 w 241540"/>
              <a:gd name="connsiteY5" fmla="*/ 34506 h 353683"/>
              <a:gd name="connsiteX6" fmla="*/ 103517 w 241540"/>
              <a:gd name="connsiteY6" fmla="*/ 0 h 35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540" h="353683">
                <a:moveTo>
                  <a:pt x="103517" y="0"/>
                </a:moveTo>
                <a:lnTo>
                  <a:pt x="0" y="103517"/>
                </a:lnTo>
                <a:lnTo>
                  <a:pt x="8626" y="276045"/>
                </a:lnTo>
                <a:lnTo>
                  <a:pt x="69011" y="353683"/>
                </a:lnTo>
                <a:lnTo>
                  <a:pt x="215660" y="301925"/>
                </a:lnTo>
                <a:lnTo>
                  <a:pt x="241540" y="34506"/>
                </a:lnTo>
                <a:lnTo>
                  <a:pt x="103517" y="0"/>
                </a:lnTo>
                <a:close/>
              </a:path>
            </a:pathLst>
          </a:custGeom>
          <a:solidFill>
            <a:srgbClr val="915937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74C9FB14-F7B7-4EF1-B628-B875AAE7F510}"/>
              </a:ext>
            </a:extLst>
          </p:cNvPr>
          <p:cNvSpPr/>
          <p:nvPr/>
        </p:nvSpPr>
        <p:spPr>
          <a:xfrm>
            <a:off x="5581291" y="2096219"/>
            <a:ext cx="1328467" cy="284672"/>
          </a:xfrm>
          <a:custGeom>
            <a:avLst/>
            <a:gdLst>
              <a:gd name="connsiteX0" fmla="*/ 0 w 1328467"/>
              <a:gd name="connsiteY0" fmla="*/ 181155 h 284672"/>
              <a:gd name="connsiteX1" fmla="*/ 172528 w 1328467"/>
              <a:gd name="connsiteY1" fmla="*/ 77638 h 284672"/>
              <a:gd name="connsiteX2" fmla="*/ 612475 w 1328467"/>
              <a:gd name="connsiteY2" fmla="*/ 0 h 284672"/>
              <a:gd name="connsiteX3" fmla="*/ 1043796 w 1328467"/>
              <a:gd name="connsiteY3" fmla="*/ 17253 h 284672"/>
              <a:gd name="connsiteX4" fmla="*/ 1311215 w 1328467"/>
              <a:gd name="connsiteY4" fmla="*/ 34506 h 284672"/>
              <a:gd name="connsiteX5" fmla="*/ 1328467 w 1328467"/>
              <a:gd name="connsiteY5" fmla="*/ 138023 h 284672"/>
              <a:gd name="connsiteX6" fmla="*/ 1259456 w 1328467"/>
              <a:gd name="connsiteY6" fmla="*/ 198407 h 284672"/>
              <a:gd name="connsiteX7" fmla="*/ 793630 w 1328467"/>
              <a:gd name="connsiteY7" fmla="*/ 284672 h 284672"/>
              <a:gd name="connsiteX8" fmla="*/ 353683 w 1328467"/>
              <a:gd name="connsiteY8" fmla="*/ 258792 h 284672"/>
              <a:gd name="connsiteX9" fmla="*/ 0 w 1328467"/>
              <a:gd name="connsiteY9" fmla="*/ 181155 h 284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8467" h="284672">
                <a:moveTo>
                  <a:pt x="0" y="181155"/>
                </a:moveTo>
                <a:lnTo>
                  <a:pt x="172528" y="77638"/>
                </a:lnTo>
                <a:lnTo>
                  <a:pt x="612475" y="0"/>
                </a:lnTo>
                <a:lnTo>
                  <a:pt x="1043796" y="17253"/>
                </a:lnTo>
                <a:lnTo>
                  <a:pt x="1311215" y="34506"/>
                </a:lnTo>
                <a:lnTo>
                  <a:pt x="1328467" y="138023"/>
                </a:lnTo>
                <a:lnTo>
                  <a:pt x="1259456" y="198407"/>
                </a:lnTo>
                <a:lnTo>
                  <a:pt x="793630" y="284672"/>
                </a:lnTo>
                <a:lnTo>
                  <a:pt x="353683" y="258792"/>
                </a:lnTo>
                <a:lnTo>
                  <a:pt x="0" y="18115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E4365ED4-405D-49E8-BF2A-5AF83BA21240}"/>
              </a:ext>
            </a:extLst>
          </p:cNvPr>
          <p:cNvSpPr/>
          <p:nvPr/>
        </p:nvSpPr>
        <p:spPr>
          <a:xfrm>
            <a:off x="5331125" y="3562577"/>
            <a:ext cx="1785667" cy="1630393"/>
          </a:xfrm>
          <a:custGeom>
            <a:avLst/>
            <a:gdLst>
              <a:gd name="connsiteX0" fmla="*/ 948905 w 1785667"/>
              <a:gd name="connsiteY0" fmla="*/ 0 h 1630393"/>
              <a:gd name="connsiteX1" fmla="*/ 879894 w 1785667"/>
              <a:gd name="connsiteY1" fmla="*/ 1026544 h 1630393"/>
              <a:gd name="connsiteX2" fmla="*/ 0 w 1785667"/>
              <a:gd name="connsiteY2" fmla="*/ 1535502 h 1630393"/>
              <a:gd name="connsiteX3" fmla="*/ 69011 w 1785667"/>
              <a:gd name="connsiteY3" fmla="*/ 1587261 h 1630393"/>
              <a:gd name="connsiteX4" fmla="*/ 560717 w 1785667"/>
              <a:gd name="connsiteY4" fmla="*/ 1630393 h 1630393"/>
              <a:gd name="connsiteX5" fmla="*/ 1302588 w 1785667"/>
              <a:gd name="connsiteY5" fmla="*/ 1613140 h 1630393"/>
              <a:gd name="connsiteX6" fmla="*/ 1785667 w 1785667"/>
              <a:gd name="connsiteY6" fmla="*/ 1535502 h 1630393"/>
              <a:gd name="connsiteX7" fmla="*/ 1069675 w 1785667"/>
              <a:gd name="connsiteY7" fmla="*/ 1017917 h 1630393"/>
              <a:gd name="connsiteX8" fmla="*/ 948905 w 1785667"/>
              <a:gd name="connsiteY8" fmla="*/ 0 h 1630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85667" h="1630393">
                <a:moveTo>
                  <a:pt x="948905" y="0"/>
                </a:moveTo>
                <a:lnTo>
                  <a:pt x="879894" y="1026544"/>
                </a:lnTo>
                <a:lnTo>
                  <a:pt x="0" y="1535502"/>
                </a:lnTo>
                <a:lnTo>
                  <a:pt x="69011" y="1587261"/>
                </a:lnTo>
                <a:lnTo>
                  <a:pt x="560717" y="1630393"/>
                </a:lnTo>
                <a:lnTo>
                  <a:pt x="1302588" y="1613140"/>
                </a:lnTo>
                <a:lnTo>
                  <a:pt x="1785667" y="1535502"/>
                </a:lnTo>
                <a:lnTo>
                  <a:pt x="1069675" y="1017917"/>
                </a:lnTo>
                <a:lnTo>
                  <a:pt x="948905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Freihandform: Form 27">
            <a:extLst>
              <a:ext uri="{FF2B5EF4-FFF2-40B4-BE49-F238E27FC236}">
                <a16:creationId xmlns:a16="http://schemas.microsoft.com/office/drawing/2014/main" id="{146AD404-4814-4F52-A4F4-0B43E4DCB933}"/>
              </a:ext>
            </a:extLst>
          </p:cNvPr>
          <p:cNvSpPr/>
          <p:nvPr/>
        </p:nvSpPr>
        <p:spPr>
          <a:xfrm>
            <a:off x="5321517" y="5054947"/>
            <a:ext cx="1785667" cy="345057"/>
          </a:xfrm>
          <a:custGeom>
            <a:avLst/>
            <a:gdLst>
              <a:gd name="connsiteX0" fmla="*/ 0 w 1785667"/>
              <a:gd name="connsiteY0" fmla="*/ 345057 h 345057"/>
              <a:gd name="connsiteX1" fmla="*/ 0 w 1785667"/>
              <a:gd name="connsiteY1" fmla="*/ 43132 h 345057"/>
              <a:gd name="connsiteX2" fmla="*/ 1449237 w 1785667"/>
              <a:gd name="connsiteY2" fmla="*/ 8627 h 345057"/>
              <a:gd name="connsiteX3" fmla="*/ 1785667 w 1785667"/>
              <a:gd name="connsiteY3" fmla="*/ 0 h 345057"/>
              <a:gd name="connsiteX4" fmla="*/ 1759788 w 1785667"/>
              <a:gd name="connsiteY4" fmla="*/ 284672 h 345057"/>
              <a:gd name="connsiteX5" fmla="*/ 0 w 1785667"/>
              <a:gd name="connsiteY5" fmla="*/ 345057 h 345057"/>
              <a:gd name="connsiteX0" fmla="*/ 0 w 1785667"/>
              <a:gd name="connsiteY0" fmla="*/ 345057 h 345057"/>
              <a:gd name="connsiteX1" fmla="*/ 0 w 1785667"/>
              <a:gd name="connsiteY1" fmla="*/ 43132 h 345057"/>
              <a:gd name="connsiteX2" fmla="*/ 888520 w 1785667"/>
              <a:gd name="connsiteY2" fmla="*/ 86264 h 345057"/>
              <a:gd name="connsiteX3" fmla="*/ 1785667 w 1785667"/>
              <a:gd name="connsiteY3" fmla="*/ 0 h 345057"/>
              <a:gd name="connsiteX4" fmla="*/ 1759788 w 1785667"/>
              <a:gd name="connsiteY4" fmla="*/ 284672 h 345057"/>
              <a:gd name="connsiteX5" fmla="*/ 0 w 1785667"/>
              <a:gd name="connsiteY5" fmla="*/ 345057 h 345057"/>
              <a:gd name="connsiteX0" fmla="*/ 0 w 1785667"/>
              <a:gd name="connsiteY0" fmla="*/ 345057 h 345057"/>
              <a:gd name="connsiteX1" fmla="*/ 0 w 1785667"/>
              <a:gd name="connsiteY1" fmla="*/ 43132 h 345057"/>
              <a:gd name="connsiteX2" fmla="*/ 888520 w 1785667"/>
              <a:gd name="connsiteY2" fmla="*/ 86264 h 345057"/>
              <a:gd name="connsiteX3" fmla="*/ 1785667 w 1785667"/>
              <a:gd name="connsiteY3" fmla="*/ 0 h 345057"/>
              <a:gd name="connsiteX4" fmla="*/ 1759788 w 1785667"/>
              <a:gd name="connsiteY4" fmla="*/ 284672 h 345057"/>
              <a:gd name="connsiteX5" fmla="*/ 0 w 1785667"/>
              <a:gd name="connsiteY5" fmla="*/ 345057 h 345057"/>
              <a:gd name="connsiteX0" fmla="*/ 0 w 1785667"/>
              <a:gd name="connsiteY0" fmla="*/ 345057 h 345057"/>
              <a:gd name="connsiteX1" fmla="*/ 0 w 1785667"/>
              <a:gd name="connsiteY1" fmla="*/ 43132 h 345057"/>
              <a:gd name="connsiteX2" fmla="*/ 888520 w 1785667"/>
              <a:gd name="connsiteY2" fmla="*/ 86264 h 345057"/>
              <a:gd name="connsiteX3" fmla="*/ 1785667 w 1785667"/>
              <a:gd name="connsiteY3" fmla="*/ 0 h 345057"/>
              <a:gd name="connsiteX4" fmla="*/ 1759788 w 1785667"/>
              <a:gd name="connsiteY4" fmla="*/ 284672 h 345057"/>
              <a:gd name="connsiteX5" fmla="*/ 0 w 1785667"/>
              <a:gd name="connsiteY5" fmla="*/ 345057 h 345057"/>
              <a:gd name="connsiteX0" fmla="*/ 0 w 1785667"/>
              <a:gd name="connsiteY0" fmla="*/ 345057 h 345057"/>
              <a:gd name="connsiteX1" fmla="*/ 0 w 1785667"/>
              <a:gd name="connsiteY1" fmla="*/ 43132 h 345057"/>
              <a:gd name="connsiteX2" fmla="*/ 888520 w 1785667"/>
              <a:gd name="connsiteY2" fmla="*/ 86264 h 345057"/>
              <a:gd name="connsiteX3" fmla="*/ 1785667 w 1785667"/>
              <a:gd name="connsiteY3" fmla="*/ 0 h 345057"/>
              <a:gd name="connsiteX4" fmla="*/ 1759788 w 1785667"/>
              <a:gd name="connsiteY4" fmla="*/ 284672 h 345057"/>
              <a:gd name="connsiteX5" fmla="*/ 0 w 1785667"/>
              <a:gd name="connsiteY5" fmla="*/ 345057 h 345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85667" h="345057">
                <a:moveTo>
                  <a:pt x="0" y="345057"/>
                </a:moveTo>
                <a:lnTo>
                  <a:pt x="0" y="43132"/>
                </a:lnTo>
                <a:cubicBezTo>
                  <a:pt x="296173" y="57509"/>
                  <a:pt x="548998" y="103739"/>
                  <a:pt x="888520" y="86264"/>
                </a:cubicBezTo>
                <a:cubicBezTo>
                  <a:pt x="1273495" y="66450"/>
                  <a:pt x="1486618" y="28755"/>
                  <a:pt x="1785667" y="0"/>
                </a:cubicBezTo>
                <a:lnTo>
                  <a:pt x="1759788" y="284672"/>
                </a:lnTo>
                <a:lnTo>
                  <a:pt x="0" y="345057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FA2AA299-6354-45A8-A7F8-4EB0CD93BD8F}"/>
              </a:ext>
            </a:extLst>
          </p:cNvPr>
          <p:cNvSpPr/>
          <p:nvPr/>
        </p:nvSpPr>
        <p:spPr>
          <a:xfrm>
            <a:off x="4718648" y="327868"/>
            <a:ext cx="3010619" cy="534838"/>
          </a:xfrm>
          <a:custGeom>
            <a:avLst/>
            <a:gdLst>
              <a:gd name="connsiteX0" fmla="*/ 155276 w 3010619"/>
              <a:gd name="connsiteY0" fmla="*/ 25879 h 534838"/>
              <a:gd name="connsiteX1" fmla="*/ 0 w 3010619"/>
              <a:gd name="connsiteY1" fmla="*/ 207034 h 534838"/>
              <a:gd name="connsiteX2" fmla="*/ 17253 w 3010619"/>
              <a:gd name="connsiteY2" fmla="*/ 345056 h 534838"/>
              <a:gd name="connsiteX3" fmla="*/ 172529 w 3010619"/>
              <a:gd name="connsiteY3" fmla="*/ 500332 h 534838"/>
              <a:gd name="connsiteX4" fmla="*/ 474453 w 3010619"/>
              <a:gd name="connsiteY4" fmla="*/ 534838 h 534838"/>
              <a:gd name="connsiteX5" fmla="*/ 940280 w 3010619"/>
              <a:gd name="connsiteY5" fmla="*/ 491705 h 534838"/>
              <a:gd name="connsiteX6" fmla="*/ 1561382 w 3010619"/>
              <a:gd name="connsiteY6" fmla="*/ 465826 h 534838"/>
              <a:gd name="connsiteX7" fmla="*/ 1932317 w 3010619"/>
              <a:gd name="connsiteY7" fmla="*/ 491705 h 534838"/>
              <a:gd name="connsiteX8" fmla="*/ 2587925 w 3010619"/>
              <a:gd name="connsiteY8" fmla="*/ 534838 h 534838"/>
              <a:gd name="connsiteX9" fmla="*/ 2993367 w 3010619"/>
              <a:gd name="connsiteY9" fmla="*/ 457200 h 534838"/>
              <a:gd name="connsiteX10" fmla="*/ 3010619 w 3010619"/>
              <a:gd name="connsiteY10" fmla="*/ 250166 h 534838"/>
              <a:gd name="connsiteX11" fmla="*/ 2932982 w 3010619"/>
              <a:gd name="connsiteY11" fmla="*/ 155275 h 534838"/>
              <a:gd name="connsiteX12" fmla="*/ 1906438 w 3010619"/>
              <a:gd name="connsiteY12" fmla="*/ 34505 h 534838"/>
              <a:gd name="connsiteX13" fmla="*/ 1199072 w 3010619"/>
              <a:gd name="connsiteY13" fmla="*/ 17253 h 534838"/>
              <a:gd name="connsiteX14" fmla="*/ 232914 w 3010619"/>
              <a:gd name="connsiteY14" fmla="*/ 0 h 534838"/>
              <a:gd name="connsiteX15" fmla="*/ 155276 w 3010619"/>
              <a:gd name="connsiteY15" fmla="*/ 25879 h 534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010619" h="534838">
                <a:moveTo>
                  <a:pt x="155276" y="25879"/>
                </a:moveTo>
                <a:lnTo>
                  <a:pt x="0" y="207034"/>
                </a:lnTo>
                <a:lnTo>
                  <a:pt x="17253" y="345056"/>
                </a:lnTo>
                <a:lnTo>
                  <a:pt x="172529" y="500332"/>
                </a:lnTo>
                <a:lnTo>
                  <a:pt x="474453" y="534838"/>
                </a:lnTo>
                <a:lnTo>
                  <a:pt x="940280" y="491705"/>
                </a:lnTo>
                <a:lnTo>
                  <a:pt x="1561382" y="465826"/>
                </a:lnTo>
                <a:lnTo>
                  <a:pt x="1932317" y="491705"/>
                </a:lnTo>
                <a:lnTo>
                  <a:pt x="2587925" y="534838"/>
                </a:lnTo>
                <a:lnTo>
                  <a:pt x="2993367" y="457200"/>
                </a:lnTo>
                <a:lnTo>
                  <a:pt x="3010619" y="250166"/>
                </a:lnTo>
                <a:lnTo>
                  <a:pt x="2932982" y="155275"/>
                </a:lnTo>
                <a:lnTo>
                  <a:pt x="1906438" y="34505"/>
                </a:lnTo>
                <a:lnTo>
                  <a:pt x="1199072" y="17253"/>
                </a:lnTo>
                <a:lnTo>
                  <a:pt x="232914" y="0"/>
                </a:lnTo>
                <a:lnTo>
                  <a:pt x="155276" y="25879"/>
                </a:lnTo>
                <a:close/>
              </a:path>
            </a:pathLst>
          </a:custGeom>
          <a:solidFill>
            <a:srgbClr val="915937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EC449DFF-E289-49AA-8A48-701C81F5DA82}"/>
              </a:ext>
            </a:extLst>
          </p:cNvPr>
          <p:cNvSpPr/>
          <p:nvPr/>
        </p:nvSpPr>
        <p:spPr>
          <a:xfrm>
            <a:off x="4581960" y="5463079"/>
            <a:ext cx="3252158" cy="595222"/>
          </a:xfrm>
          <a:custGeom>
            <a:avLst/>
            <a:gdLst>
              <a:gd name="connsiteX0" fmla="*/ 43132 w 3252158"/>
              <a:gd name="connsiteY0" fmla="*/ 215660 h 595222"/>
              <a:gd name="connsiteX1" fmla="*/ 198407 w 3252158"/>
              <a:gd name="connsiteY1" fmla="*/ 77637 h 595222"/>
              <a:gd name="connsiteX2" fmla="*/ 526211 w 3252158"/>
              <a:gd name="connsiteY2" fmla="*/ 60385 h 595222"/>
              <a:gd name="connsiteX3" fmla="*/ 1276709 w 3252158"/>
              <a:gd name="connsiteY3" fmla="*/ 17253 h 595222"/>
              <a:gd name="connsiteX4" fmla="*/ 2182483 w 3252158"/>
              <a:gd name="connsiteY4" fmla="*/ 0 h 595222"/>
              <a:gd name="connsiteX5" fmla="*/ 2924354 w 3252158"/>
              <a:gd name="connsiteY5" fmla="*/ 17253 h 595222"/>
              <a:gd name="connsiteX6" fmla="*/ 3252158 w 3252158"/>
              <a:gd name="connsiteY6" fmla="*/ 181154 h 595222"/>
              <a:gd name="connsiteX7" fmla="*/ 3200400 w 3252158"/>
              <a:gd name="connsiteY7" fmla="*/ 448573 h 595222"/>
              <a:gd name="connsiteX8" fmla="*/ 2881222 w 3252158"/>
              <a:gd name="connsiteY8" fmla="*/ 517585 h 595222"/>
              <a:gd name="connsiteX9" fmla="*/ 2009954 w 3252158"/>
              <a:gd name="connsiteY9" fmla="*/ 569343 h 595222"/>
              <a:gd name="connsiteX10" fmla="*/ 802256 w 3252158"/>
              <a:gd name="connsiteY10" fmla="*/ 595222 h 595222"/>
              <a:gd name="connsiteX11" fmla="*/ 103517 w 3252158"/>
              <a:gd name="connsiteY11" fmla="*/ 552090 h 595222"/>
              <a:gd name="connsiteX12" fmla="*/ 0 w 3252158"/>
              <a:gd name="connsiteY12" fmla="*/ 388188 h 595222"/>
              <a:gd name="connsiteX13" fmla="*/ 43132 w 3252158"/>
              <a:gd name="connsiteY13" fmla="*/ 215660 h 595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52158" h="595222">
                <a:moveTo>
                  <a:pt x="43132" y="215660"/>
                </a:moveTo>
                <a:lnTo>
                  <a:pt x="198407" y="77637"/>
                </a:lnTo>
                <a:lnTo>
                  <a:pt x="526211" y="60385"/>
                </a:lnTo>
                <a:lnTo>
                  <a:pt x="1276709" y="17253"/>
                </a:lnTo>
                <a:lnTo>
                  <a:pt x="2182483" y="0"/>
                </a:lnTo>
                <a:lnTo>
                  <a:pt x="2924354" y="17253"/>
                </a:lnTo>
                <a:lnTo>
                  <a:pt x="3252158" y="181154"/>
                </a:lnTo>
                <a:lnTo>
                  <a:pt x="3200400" y="448573"/>
                </a:lnTo>
                <a:lnTo>
                  <a:pt x="2881222" y="517585"/>
                </a:lnTo>
                <a:lnTo>
                  <a:pt x="2009954" y="569343"/>
                </a:lnTo>
                <a:lnTo>
                  <a:pt x="802256" y="595222"/>
                </a:lnTo>
                <a:lnTo>
                  <a:pt x="103517" y="552090"/>
                </a:lnTo>
                <a:lnTo>
                  <a:pt x="0" y="388188"/>
                </a:lnTo>
                <a:lnTo>
                  <a:pt x="43132" y="215660"/>
                </a:lnTo>
                <a:close/>
              </a:path>
            </a:pathLst>
          </a:custGeom>
          <a:solidFill>
            <a:srgbClr val="915937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8C4C3CC5-CDD6-420A-BB3B-CCC2E03AF985}"/>
              </a:ext>
            </a:extLst>
          </p:cNvPr>
          <p:cNvGrpSpPr/>
          <p:nvPr/>
        </p:nvGrpSpPr>
        <p:grpSpPr>
          <a:xfrm>
            <a:off x="1135687" y="906855"/>
            <a:ext cx="1335219" cy="2249469"/>
            <a:chOff x="1135687" y="906855"/>
            <a:chExt cx="1335219" cy="2249469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C711040D-DD18-4C4C-9DD2-CA291576ABB4}"/>
                </a:ext>
              </a:extLst>
            </p:cNvPr>
            <p:cNvGrpSpPr/>
            <p:nvPr/>
          </p:nvGrpSpPr>
          <p:grpSpPr>
            <a:xfrm>
              <a:off x="1135687" y="1073150"/>
              <a:ext cx="1335219" cy="1948875"/>
              <a:chOff x="1135687" y="1073150"/>
              <a:chExt cx="1335219" cy="1948875"/>
            </a:xfrm>
          </p:grpSpPr>
          <p:sp>
            <p:nvSpPr>
              <p:cNvPr id="3" name="Ellipse 2">
                <a:extLst>
                  <a:ext uri="{FF2B5EF4-FFF2-40B4-BE49-F238E27FC236}">
                    <a16:creationId xmlns:a16="http://schemas.microsoft.com/office/drawing/2014/main" id="{B8B3EF41-C0B9-4627-ADCF-E2D86B9884F6}"/>
                  </a:ext>
                </a:extLst>
              </p:cNvPr>
              <p:cNvSpPr/>
              <p:nvPr/>
            </p:nvSpPr>
            <p:spPr>
              <a:xfrm>
                <a:off x="1135689" y="1073150"/>
                <a:ext cx="1335215" cy="2349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" name="Ellipse 1">
                <a:extLst>
                  <a:ext uri="{FF2B5EF4-FFF2-40B4-BE49-F238E27FC236}">
                    <a16:creationId xmlns:a16="http://schemas.microsoft.com/office/drawing/2014/main" id="{61ACEA17-5B2F-467F-A789-CAB805E64540}"/>
                  </a:ext>
                </a:extLst>
              </p:cNvPr>
              <p:cNvSpPr/>
              <p:nvPr/>
            </p:nvSpPr>
            <p:spPr>
              <a:xfrm>
                <a:off x="1135691" y="2459807"/>
                <a:ext cx="1335215" cy="56221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" name="Gleichschenkliges Dreieck 3">
                <a:extLst>
                  <a:ext uri="{FF2B5EF4-FFF2-40B4-BE49-F238E27FC236}">
                    <a16:creationId xmlns:a16="http://schemas.microsoft.com/office/drawing/2014/main" id="{54126C8A-B2A6-45ED-AD82-1700EC42F411}"/>
                  </a:ext>
                </a:extLst>
              </p:cNvPr>
              <p:cNvSpPr/>
              <p:nvPr/>
            </p:nvSpPr>
            <p:spPr>
              <a:xfrm>
                <a:off x="1135691" y="2025652"/>
                <a:ext cx="1335215" cy="708268"/>
              </a:xfrm>
              <a:custGeom>
                <a:avLst/>
                <a:gdLst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1335215 w 1335215"/>
                  <a:gd name="connsiteY2" fmla="*/ 724143 h 724143"/>
                  <a:gd name="connsiteX3" fmla="*/ 0 w 1335215"/>
                  <a:gd name="connsiteY3" fmla="*/ 724143 h 724143"/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765132 w 1335215"/>
                  <a:gd name="connsiteY2" fmla="*/ 19050 h 724143"/>
                  <a:gd name="connsiteX3" fmla="*/ 1335215 w 1335215"/>
                  <a:gd name="connsiteY3" fmla="*/ 724143 h 724143"/>
                  <a:gd name="connsiteX4" fmla="*/ 0 w 1335215"/>
                  <a:gd name="connsiteY4" fmla="*/ 724143 h 724143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765132 w 1335215"/>
                  <a:gd name="connsiteY2" fmla="*/ 158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08268 h 708268"/>
                  <a:gd name="connsiteX1" fmla="*/ 604108 w 1335215"/>
                  <a:gd name="connsiteY1" fmla="*/ 0 h 708268"/>
                  <a:gd name="connsiteX2" fmla="*/ 854032 w 1335215"/>
                  <a:gd name="connsiteY2" fmla="*/ 15875 h 708268"/>
                  <a:gd name="connsiteX3" fmla="*/ 1335215 w 1335215"/>
                  <a:gd name="connsiteY3" fmla="*/ 708268 h 708268"/>
                  <a:gd name="connsiteX4" fmla="*/ 0 w 1335215"/>
                  <a:gd name="connsiteY4" fmla="*/ 708268 h 708268"/>
                  <a:gd name="connsiteX0" fmla="*/ 0 w 1335215"/>
                  <a:gd name="connsiteY0" fmla="*/ 708268 h 708268"/>
                  <a:gd name="connsiteX1" fmla="*/ 604108 w 1335215"/>
                  <a:gd name="connsiteY1" fmla="*/ 0 h 708268"/>
                  <a:gd name="connsiteX2" fmla="*/ 771482 w 1335215"/>
                  <a:gd name="connsiteY2" fmla="*/ 19050 h 708268"/>
                  <a:gd name="connsiteX3" fmla="*/ 1335215 w 1335215"/>
                  <a:gd name="connsiteY3" fmla="*/ 708268 h 708268"/>
                  <a:gd name="connsiteX4" fmla="*/ 0 w 1335215"/>
                  <a:gd name="connsiteY4" fmla="*/ 708268 h 708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215" h="708268">
                    <a:moveTo>
                      <a:pt x="0" y="708268"/>
                    </a:moveTo>
                    <a:cubicBezTo>
                      <a:pt x="83894" y="382220"/>
                      <a:pt x="202714" y="218098"/>
                      <a:pt x="604108" y="0"/>
                    </a:cubicBezTo>
                    <a:cubicBezTo>
                      <a:pt x="639791" y="37042"/>
                      <a:pt x="735799" y="-17992"/>
                      <a:pt x="771482" y="19050"/>
                    </a:cubicBezTo>
                    <a:cubicBezTo>
                      <a:pt x="1252551" y="310173"/>
                      <a:pt x="1231971" y="382220"/>
                      <a:pt x="1335215" y="708268"/>
                    </a:cubicBezTo>
                    <a:lnTo>
                      <a:pt x="0" y="70826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" name="Gleichschenkliges Dreieck 3">
                <a:extLst>
                  <a:ext uri="{FF2B5EF4-FFF2-40B4-BE49-F238E27FC236}">
                    <a16:creationId xmlns:a16="http://schemas.microsoft.com/office/drawing/2014/main" id="{A90978B1-E564-4FBB-98AB-062D7C528F4C}"/>
                  </a:ext>
                </a:extLst>
              </p:cNvPr>
              <p:cNvSpPr/>
              <p:nvPr/>
            </p:nvSpPr>
            <p:spPr>
              <a:xfrm rot="10800000">
                <a:off x="1135687" y="1165224"/>
                <a:ext cx="1335215" cy="925057"/>
              </a:xfrm>
              <a:custGeom>
                <a:avLst/>
                <a:gdLst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1335215 w 1335215"/>
                  <a:gd name="connsiteY2" fmla="*/ 724143 h 724143"/>
                  <a:gd name="connsiteX3" fmla="*/ 0 w 1335215"/>
                  <a:gd name="connsiteY3" fmla="*/ 724143 h 724143"/>
                  <a:gd name="connsiteX0" fmla="*/ 0 w 1335215"/>
                  <a:gd name="connsiteY0" fmla="*/ 724143 h 724143"/>
                  <a:gd name="connsiteX1" fmla="*/ 667608 w 1335215"/>
                  <a:gd name="connsiteY1" fmla="*/ 0 h 724143"/>
                  <a:gd name="connsiteX2" fmla="*/ 765132 w 1335215"/>
                  <a:gd name="connsiteY2" fmla="*/ 19050 h 724143"/>
                  <a:gd name="connsiteX3" fmla="*/ 1335215 w 1335215"/>
                  <a:gd name="connsiteY3" fmla="*/ 724143 h 724143"/>
                  <a:gd name="connsiteX4" fmla="*/ 0 w 1335215"/>
                  <a:gd name="connsiteY4" fmla="*/ 724143 h 724143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765132 w 1335215"/>
                  <a:gd name="connsiteY2" fmla="*/ 158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854032 w 1335215"/>
                  <a:gd name="connsiteY2" fmla="*/ 2857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20968 h 720968"/>
                  <a:gd name="connsiteX1" fmla="*/ 527908 w 1335215"/>
                  <a:gd name="connsiteY1" fmla="*/ 0 h 720968"/>
                  <a:gd name="connsiteX2" fmla="*/ 774657 w 1335215"/>
                  <a:gd name="connsiteY2" fmla="*/ 34925 h 720968"/>
                  <a:gd name="connsiteX3" fmla="*/ 1335215 w 1335215"/>
                  <a:gd name="connsiteY3" fmla="*/ 720968 h 720968"/>
                  <a:gd name="connsiteX4" fmla="*/ 0 w 1335215"/>
                  <a:gd name="connsiteY4" fmla="*/ 720968 h 720968"/>
                  <a:gd name="connsiteX0" fmla="*/ 0 w 1335215"/>
                  <a:gd name="connsiteY0" fmla="*/ 705093 h 705093"/>
                  <a:gd name="connsiteX1" fmla="*/ 569183 w 1335215"/>
                  <a:gd name="connsiteY1" fmla="*/ 0 h 705093"/>
                  <a:gd name="connsiteX2" fmla="*/ 774657 w 1335215"/>
                  <a:gd name="connsiteY2" fmla="*/ 19050 h 705093"/>
                  <a:gd name="connsiteX3" fmla="*/ 1335215 w 1335215"/>
                  <a:gd name="connsiteY3" fmla="*/ 705093 h 705093"/>
                  <a:gd name="connsiteX4" fmla="*/ 0 w 1335215"/>
                  <a:gd name="connsiteY4" fmla="*/ 705093 h 705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215" h="705093">
                    <a:moveTo>
                      <a:pt x="0" y="705093"/>
                    </a:moveTo>
                    <a:cubicBezTo>
                      <a:pt x="121994" y="410795"/>
                      <a:pt x="167789" y="218098"/>
                      <a:pt x="569183" y="0"/>
                    </a:cubicBezTo>
                    <a:cubicBezTo>
                      <a:pt x="604866" y="37042"/>
                      <a:pt x="738974" y="-17992"/>
                      <a:pt x="774657" y="19050"/>
                    </a:cubicBezTo>
                    <a:cubicBezTo>
                      <a:pt x="1255726" y="310173"/>
                      <a:pt x="1244671" y="426670"/>
                      <a:pt x="1335215" y="705093"/>
                    </a:cubicBezTo>
                    <a:lnTo>
                      <a:pt x="0" y="70509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2" name="Träne 11">
              <a:extLst>
                <a:ext uri="{FF2B5EF4-FFF2-40B4-BE49-F238E27FC236}">
                  <a16:creationId xmlns:a16="http://schemas.microsoft.com/office/drawing/2014/main" id="{4BF6A2FB-A5E8-41AA-B904-1573A755138B}"/>
                </a:ext>
              </a:extLst>
            </p:cNvPr>
            <p:cNvSpPr/>
            <p:nvPr/>
          </p:nvSpPr>
          <p:spPr>
            <a:xfrm rot="18830667">
              <a:off x="1296922" y="2123603"/>
              <a:ext cx="1023836" cy="1041606"/>
            </a:xfrm>
            <a:custGeom>
              <a:avLst/>
              <a:gdLst>
                <a:gd name="connsiteX0" fmla="*/ 0 w 779044"/>
                <a:gd name="connsiteY0" fmla="*/ 389522 h 779044"/>
                <a:gd name="connsiteX1" fmla="*/ 389522 w 779044"/>
                <a:gd name="connsiteY1" fmla="*/ 0 h 779044"/>
                <a:gd name="connsiteX2" fmla="*/ 779044 w 779044"/>
                <a:gd name="connsiteY2" fmla="*/ 0 h 779044"/>
                <a:gd name="connsiteX3" fmla="*/ 779044 w 779044"/>
                <a:gd name="connsiteY3" fmla="*/ 389522 h 779044"/>
                <a:gd name="connsiteX4" fmla="*/ 389522 w 779044"/>
                <a:gd name="connsiteY4" fmla="*/ 779044 h 779044"/>
                <a:gd name="connsiteX5" fmla="*/ 0 w 779044"/>
                <a:gd name="connsiteY5" fmla="*/ 389522 h 779044"/>
                <a:gd name="connsiteX0" fmla="*/ 0 w 949687"/>
                <a:gd name="connsiteY0" fmla="*/ 170844 h 788158"/>
                <a:gd name="connsiteX1" fmla="*/ 560165 w 949687"/>
                <a:gd name="connsiteY1" fmla="*/ 4824 h 788158"/>
                <a:gd name="connsiteX2" fmla="*/ 949687 w 949687"/>
                <a:gd name="connsiteY2" fmla="*/ 4824 h 788158"/>
                <a:gd name="connsiteX3" fmla="*/ 949687 w 949687"/>
                <a:gd name="connsiteY3" fmla="*/ 394346 h 788158"/>
                <a:gd name="connsiteX4" fmla="*/ 560165 w 949687"/>
                <a:gd name="connsiteY4" fmla="*/ 783868 h 788158"/>
                <a:gd name="connsiteX5" fmla="*/ 0 w 949687"/>
                <a:gd name="connsiteY5" fmla="*/ 170844 h 788158"/>
                <a:gd name="connsiteX0" fmla="*/ 2479 w 952166"/>
                <a:gd name="connsiteY0" fmla="*/ 166020 h 965594"/>
                <a:gd name="connsiteX1" fmla="*/ 562644 w 952166"/>
                <a:gd name="connsiteY1" fmla="*/ 0 h 965594"/>
                <a:gd name="connsiteX2" fmla="*/ 952166 w 952166"/>
                <a:gd name="connsiteY2" fmla="*/ 0 h 965594"/>
                <a:gd name="connsiteX3" fmla="*/ 952166 w 952166"/>
                <a:gd name="connsiteY3" fmla="*/ 389522 h 965594"/>
                <a:gd name="connsiteX4" fmla="*/ 783483 w 952166"/>
                <a:gd name="connsiteY4" fmla="*/ 963140 h 965594"/>
                <a:gd name="connsiteX5" fmla="*/ 2479 w 952166"/>
                <a:gd name="connsiteY5" fmla="*/ 166020 h 965594"/>
                <a:gd name="connsiteX0" fmla="*/ 6949 w 956636"/>
                <a:gd name="connsiteY0" fmla="*/ 166020 h 971570"/>
                <a:gd name="connsiteX1" fmla="*/ 567114 w 956636"/>
                <a:gd name="connsiteY1" fmla="*/ 0 h 971570"/>
                <a:gd name="connsiteX2" fmla="*/ 956636 w 956636"/>
                <a:gd name="connsiteY2" fmla="*/ 0 h 971570"/>
                <a:gd name="connsiteX3" fmla="*/ 956636 w 956636"/>
                <a:gd name="connsiteY3" fmla="*/ 389522 h 971570"/>
                <a:gd name="connsiteX4" fmla="*/ 787953 w 956636"/>
                <a:gd name="connsiteY4" fmla="*/ 963140 h 971570"/>
                <a:gd name="connsiteX5" fmla="*/ 288037 w 956636"/>
                <a:gd name="connsiteY5" fmla="*/ 692929 h 971570"/>
                <a:gd name="connsiteX6" fmla="*/ 6949 w 956636"/>
                <a:gd name="connsiteY6" fmla="*/ 166020 h 971570"/>
                <a:gd name="connsiteX0" fmla="*/ 3952 w 953639"/>
                <a:gd name="connsiteY0" fmla="*/ 239476 h 1045026"/>
                <a:gd name="connsiteX1" fmla="*/ 484759 w 953639"/>
                <a:gd name="connsiteY1" fmla="*/ 0 h 1045026"/>
                <a:gd name="connsiteX2" fmla="*/ 953639 w 953639"/>
                <a:gd name="connsiteY2" fmla="*/ 73456 h 1045026"/>
                <a:gd name="connsiteX3" fmla="*/ 953639 w 953639"/>
                <a:gd name="connsiteY3" fmla="*/ 462978 h 1045026"/>
                <a:gd name="connsiteX4" fmla="*/ 784956 w 953639"/>
                <a:gd name="connsiteY4" fmla="*/ 1036596 h 1045026"/>
                <a:gd name="connsiteX5" fmla="*/ 285040 w 953639"/>
                <a:gd name="connsiteY5" fmla="*/ 766385 h 1045026"/>
                <a:gd name="connsiteX6" fmla="*/ 3952 w 953639"/>
                <a:gd name="connsiteY6" fmla="*/ 239476 h 1045026"/>
                <a:gd name="connsiteX0" fmla="*/ 3952 w 1023836"/>
                <a:gd name="connsiteY0" fmla="*/ 239476 h 1041606"/>
                <a:gd name="connsiteX1" fmla="*/ 484759 w 1023836"/>
                <a:gd name="connsiteY1" fmla="*/ 0 h 1041606"/>
                <a:gd name="connsiteX2" fmla="*/ 953639 w 1023836"/>
                <a:gd name="connsiteY2" fmla="*/ 73456 h 1041606"/>
                <a:gd name="connsiteX3" fmla="*/ 1023836 w 1023836"/>
                <a:gd name="connsiteY3" fmla="*/ 545232 h 1041606"/>
                <a:gd name="connsiteX4" fmla="*/ 784956 w 1023836"/>
                <a:gd name="connsiteY4" fmla="*/ 1036596 h 1041606"/>
                <a:gd name="connsiteX5" fmla="*/ 285040 w 1023836"/>
                <a:gd name="connsiteY5" fmla="*/ 766385 h 1041606"/>
                <a:gd name="connsiteX6" fmla="*/ 3952 w 1023836"/>
                <a:gd name="connsiteY6" fmla="*/ 239476 h 1041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836" h="1041606">
                  <a:moveTo>
                    <a:pt x="3952" y="239476"/>
                  </a:moveTo>
                  <a:cubicBezTo>
                    <a:pt x="37238" y="111745"/>
                    <a:pt x="269632" y="0"/>
                    <a:pt x="484759" y="0"/>
                  </a:cubicBezTo>
                  <a:lnTo>
                    <a:pt x="953639" y="73456"/>
                  </a:lnTo>
                  <a:lnTo>
                    <a:pt x="1023836" y="545232"/>
                  </a:lnTo>
                  <a:cubicBezTo>
                    <a:pt x="1023836" y="760359"/>
                    <a:pt x="908089" y="999737"/>
                    <a:pt x="784956" y="1036596"/>
                  </a:cubicBezTo>
                  <a:cubicBezTo>
                    <a:pt x="661823" y="1073455"/>
                    <a:pt x="415207" y="899238"/>
                    <a:pt x="285040" y="766385"/>
                  </a:cubicBezTo>
                  <a:cubicBezTo>
                    <a:pt x="154873" y="633532"/>
                    <a:pt x="-29334" y="367207"/>
                    <a:pt x="3952" y="239476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räne 11">
              <a:extLst>
                <a:ext uri="{FF2B5EF4-FFF2-40B4-BE49-F238E27FC236}">
                  <a16:creationId xmlns:a16="http://schemas.microsoft.com/office/drawing/2014/main" id="{882BB3DD-58C3-4A65-92FA-84D8A693F421}"/>
                </a:ext>
              </a:extLst>
            </p:cNvPr>
            <p:cNvSpPr/>
            <p:nvPr/>
          </p:nvSpPr>
          <p:spPr>
            <a:xfrm rot="2769333" flipV="1">
              <a:off x="1287335" y="908655"/>
              <a:ext cx="1030588" cy="1026988"/>
            </a:xfrm>
            <a:custGeom>
              <a:avLst/>
              <a:gdLst>
                <a:gd name="connsiteX0" fmla="*/ 0 w 779044"/>
                <a:gd name="connsiteY0" fmla="*/ 389522 h 779044"/>
                <a:gd name="connsiteX1" fmla="*/ 389522 w 779044"/>
                <a:gd name="connsiteY1" fmla="*/ 0 h 779044"/>
                <a:gd name="connsiteX2" fmla="*/ 779044 w 779044"/>
                <a:gd name="connsiteY2" fmla="*/ 0 h 779044"/>
                <a:gd name="connsiteX3" fmla="*/ 779044 w 779044"/>
                <a:gd name="connsiteY3" fmla="*/ 389522 h 779044"/>
                <a:gd name="connsiteX4" fmla="*/ 389522 w 779044"/>
                <a:gd name="connsiteY4" fmla="*/ 779044 h 779044"/>
                <a:gd name="connsiteX5" fmla="*/ 0 w 779044"/>
                <a:gd name="connsiteY5" fmla="*/ 389522 h 779044"/>
                <a:gd name="connsiteX0" fmla="*/ 0 w 949687"/>
                <a:gd name="connsiteY0" fmla="*/ 170844 h 788158"/>
                <a:gd name="connsiteX1" fmla="*/ 560165 w 949687"/>
                <a:gd name="connsiteY1" fmla="*/ 4824 h 788158"/>
                <a:gd name="connsiteX2" fmla="*/ 949687 w 949687"/>
                <a:gd name="connsiteY2" fmla="*/ 4824 h 788158"/>
                <a:gd name="connsiteX3" fmla="*/ 949687 w 949687"/>
                <a:gd name="connsiteY3" fmla="*/ 394346 h 788158"/>
                <a:gd name="connsiteX4" fmla="*/ 560165 w 949687"/>
                <a:gd name="connsiteY4" fmla="*/ 783868 h 788158"/>
                <a:gd name="connsiteX5" fmla="*/ 0 w 949687"/>
                <a:gd name="connsiteY5" fmla="*/ 170844 h 788158"/>
                <a:gd name="connsiteX0" fmla="*/ 2479 w 952166"/>
                <a:gd name="connsiteY0" fmla="*/ 166020 h 965594"/>
                <a:gd name="connsiteX1" fmla="*/ 562644 w 952166"/>
                <a:gd name="connsiteY1" fmla="*/ 0 h 965594"/>
                <a:gd name="connsiteX2" fmla="*/ 952166 w 952166"/>
                <a:gd name="connsiteY2" fmla="*/ 0 h 965594"/>
                <a:gd name="connsiteX3" fmla="*/ 952166 w 952166"/>
                <a:gd name="connsiteY3" fmla="*/ 389522 h 965594"/>
                <a:gd name="connsiteX4" fmla="*/ 783483 w 952166"/>
                <a:gd name="connsiteY4" fmla="*/ 963140 h 965594"/>
                <a:gd name="connsiteX5" fmla="*/ 2479 w 952166"/>
                <a:gd name="connsiteY5" fmla="*/ 166020 h 965594"/>
                <a:gd name="connsiteX0" fmla="*/ 6949 w 956636"/>
                <a:gd name="connsiteY0" fmla="*/ 166020 h 971570"/>
                <a:gd name="connsiteX1" fmla="*/ 567114 w 956636"/>
                <a:gd name="connsiteY1" fmla="*/ 0 h 971570"/>
                <a:gd name="connsiteX2" fmla="*/ 956636 w 956636"/>
                <a:gd name="connsiteY2" fmla="*/ 0 h 971570"/>
                <a:gd name="connsiteX3" fmla="*/ 956636 w 956636"/>
                <a:gd name="connsiteY3" fmla="*/ 389522 h 971570"/>
                <a:gd name="connsiteX4" fmla="*/ 787953 w 956636"/>
                <a:gd name="connsiteY4" fmla="*/ 963140 h 971570"/>
                <a:gd name="connsiteX5" fmla="*/ 288037 w 956636"/>
                <a:gd name="connsiteY5" fmla="*/ 692929 h 971570"/>
                <a:gd name="connsiteX6" fmla="*/ 6949 w 956636"/>
                <a:gd name="connsiteY6" fmla="*/ 166020 h 971570"/>
                <a:gd name="connsiteX0" fmla="*/ 3952 w 953639"/>
                <a:gd name="connsiteY0" fmla="*/ 239476 h 1045026"/>
                <a:gd name="connsiteX1" fmla="*/ 484759 w 953639"/>
                <a:gd name="connsiteY1" fmla="*/ 0 h 1045026"/>
                <a:gd name="connsiteX2" fmla="*/ 953639 w 953639"/>
                <a:gd name="connsiteY2" fmla="*/ 73456 h 1045026"/>
                <a:gd name="connsiteX3" fmla="*/ 953639 w 953639"/>
                <a:gd name="connsiteY3" fmla="*/ 462978 h 1045026"/>
                <a:gd name="connsiteX4" fmla="*/ 784956 w 953639"/>
                <a:gd name="connsiteY4" fmla="*/ 1036596 h 1045026"/>
                <a:gd name="connsiteX5" fmla="*/ 285040 w 953639"/>
                <a:gd name="connsiteY5" fmla="*/ 766385 h 1045026"/>
                <a:gd name="connsiteX6" fmla="*/ 3952 w 953639"/>
                <a:gd name="connsiteY6" fmla="*/ 239476 h 1045026"/>
                <a:gd name="connsiteX0" fmla="*/ 3952 w 1023836"/>
                <a:gd name="connsiteY0" fmla="*/ 239476 h 1041606"/>
                <a:gd name="connsiteX1" fmla="*/ 484759 w 1023836"/>
                <a:gd name="connsiteY1" fmla="*/ 0 h 1041606"/>
                <a:gd name="connsiteX2" fmla="*/ 953639 w 1023836"/>
                <a:gd name="connsiteY2" fmla="*/ 73456 h 1041606"/>
                <a:gd name="connsiteX3" fmla="*/ 1023836 w 1023836"/>
                <a:gd name="connsiteY3" fmla="*/ 545232 h 1041606"/>
                <a:gd name="connsiteX4" fmla="*/ 784956 w 1023836"/>
                <a:gd name="connsiteY4" fmla="*/ 1036596 h 1041606"/>
                <a:gd name="connsiteX5" fmla="*/ 285040 w 1023836"/>
                <a:gd name="connsiteY5" fmla="*/ 766385 h 1041606"/>
                <a:gd name="connsiteX6" fmla="*/ 3952 w 1023836"/>
                <a:gd name="connsiteY6" fmla="*/ 239476 h 1041606"/>
                <a:gd name="connsiteX0" fmla="*/ 8100 w 1027984"/>
                <a:gd name="connsiteY0" fmla="*/ 239476 h 1041533"/>
                <a:gd name="connsiteX1" fmla="*/ 488907 w 1027984"/>
                <a:gd name="connsiteY1" fmla="*/ 0 h 1041533"/>
                <a:gd name="connsiteX2" fmla="*/ 957787 w 1027984"/>
                <a:gd name="connsiteY2" fmla="*/ 73456 h 1041533"/>
                <a:gd name="connsiteX3" fmla="*/ 1027984 w 1027984"/>
                <a:gd name="connsiteY3" fmla="*/ 545232 h 1041533"/>
                <a:gd name="connsiteX4" fmla="*/ 789104 w 1027984"/>
                <a:gd name="connsiteY4" fmla="*/ 1036596 h 1041533"/>
                <a:gd name="connsiteX5" fmla="*/ 231093 w 1027984"/>
                <a:gd name="connsiteY5" fmla="*/ 765214 h 1041533"/>
                <a:gd name="connsiteX6" fmla="*/ 8100 w 1027984"/>
                <a:gd name="connsiteY6" fmla="*/ 239476 h 1041533"/>
                <a:gd name="connsiteX0" fmla="*/ 4856 w 1141710"/>
                <a:gd name="connsiteY0" fmla="*/ 275862 h 1041533"/>
                <a:gd name="connsiteX1" fmla="*/ 602633 w 1141710"/>
                <a:gd name="connsiteY1" fmla="*/ 0 h 1041533"/>
                <a:gd name="connsiteX2" fmla="*/ 1071513 w 1141710"/>
                <a:gd name="connsiteY2" fmla="*/ 73456 h 1041533"/>
                <a:gd name="connsiteX3" fmla="*/ 1141710 w 1141710"/>
                <a:gd name="connsiteY3" fmla="*/ 545232 h 1041533"/>
                <a:gd name="connsiteX4" fmla="*/ 902830 w 1141710"/>
                <a:gd name="connsiteY4" fmla="*/ 1036596 h 1041533"/>
                <a:gd name="connsiteX5" fmla="*/ 344819 w 1141710"/>
                <a:gd name="connsiteY5" fmla="*/ 765214 h 1041533"/>
                <a:gd name="connsiteX6" fmla="*/ 4856 w 1141710"/>
                <a:gd name="connsiteY6" fmla="*/ 275862 h 1041533"/>
                <a:gd name="connsiteX0" fmla="*/ 4856 w 1141710"/>
                <a:gd name="connsiteY0" fmla="*/ 275862 h 1131132"/>
                <a:gd name="connsiteX1" fmla="*/ 602633 w 1141710"/>
                <a:gd name="connsiteY1" fmla="*/ 0 h 1131132"/>
                <a:gd name="connsiteX2" fmla="*/ 1071513 w 1141710"/>
                <a:gd name="connsiteY2" fmla="*/ 73456 h 1131132"/>
                <a:gd name="connsiteX3" fmla="*/ 1141710 w 1141710"/>
                <a:gd name="connsiteY3" fmla="*/ 545232 h 1131132"/>
                <a:gd name="connsiteX4" fmla="*/ 857404 w 1141710"/>
                <a:gd name="connsiteY4" fmla="*/ 1127701 h 1131132"/>
                <a:gd name="connsiteX5" fmla="*/ 344819 w 1141710"/>
                <a:gd name="connsiteY5" fmla="*/ 765214 h 1131132"/>
                <a:gd name="connsiteX6" fmla="*/ 4856 w 1141710"/>
                <a:gd name="connsiteY6" fmla="*/ 275862 h 1131132"/>
                <a:gd name="connsiteX0" fmla="*/ 4856 w 1150144"/>
                <a:gd name="connsiteY0" fmla="*/ 275862 h 1131132"/>
                <a:gd name="connsiteX1" fmla="*/ 602633 w 1150144"/>
                <a:gd name="connsiteY1" fmla="*/ 0 h 1131132"/>
                <a:gd name="connsiteX2" fmla="*/ 1150144 w 1150144"/>
                <a:gd name="connsiteY2" fmla="*/ 16924 h 1131132"/>
                <a:gd name="connsiteX3" fmla="*/ 1141710 w 1150144"/>
                <a:gd name="connsiteY3" fmla="*/ 545232 h 1131132"/>
                <a:gd name="connsiteX4" fmla="*/ 857404 w 1150144"/>
                <a:gd name="connsiteY4" fmla="*/ 1127701 h 1131132"/>
                <a:gd name="connsiteX5" fmla="*/ 344819 w 1150144"/>
                <a:gd name="connsiteY5" fmla="*/ 765214 h 1131132"/>
                <a:gd name="connsiteX6" fmla="*/ 4856 w 1150144"/>
                <a:gd name="connsiteY6" fmla="*/ 275862 h 1131132"/>
                <a:gd name="connsiteX0" fmla="*/ 5624 w 1111401"/>
                <a:gd name="connsiteY0" fmla="*/ 237913 h 1131132"/>
                <a:gd name="connsiteX1" fmla="*/ 563890 w 1111401"/>
                <a:gd name="connsiteY1" fmla="*/ 0 h 1131132"/>
                <a:gd name="connsiteX2" fmla="*/ 1111401 w 1111401"/>
                <a:gd name="connsiteY2" fmla="*/ 16924 h 1131132"/>
                <a:gd name="connsiteX3" fmla="*/ 1102967 w 1111401"/>
                <a:gd name="connsiteY3" fmla="*/ 545232 h 1131132"/>
                <a:gd name="connsiteX4" fmla="*/ 818661 w 1111401"/>
                <a:gd name="connsiteY4" fmla="*/ 1127701 h 1131132"/>
                <a:gd name="connsiteX5" fmla="*/ 306076 w 1111401"/>
                <a:gd name="connsiteY5" fmla="*/ 765214 h 1131132"/>
                <a:gd name="connsiteX6" fmla="*/ 5624 w 1111401"/>
                <a:gd name="connsiteY6" fmla="*/ 237913 h 1131132"/>
                <a:gd name="connsiteX0" fmla="*/ 5624 w 1111401"/>
                <a:gd name="connsiteY0" fmla="*/ 237913 h 1098743"/>
                <a:gd name="connsiteX1" fmla="*/ 563890 w 1111401"/>
                <a:gd name="connsiteY1" fmla="*/ 0 h 1098743"/>
                <a:gd name="connsiteX2" fmla="*/ 1111401 w 1111401"/>
                <a:gd name="connsiteY2" fmla="*/ 16924 h 1098743"/>
                <a:gd name="connsiteX3" fmla="*/ 1102967 w 1111401"/>
                <a:gd name="connsiteY3" fmla="*/ 545232 h 1098743"/>
                <a:gd name="connsiteX4" fmla="*/ 872598 w 1111401"/>
                <a:gd name="connsiteY4" fmla="*/ 1094887 h 1098743"/>
                <a:gd name="connsiteX5" fmla="*/ 306076 w 1111401"/>
                <a:gd name="connsiteY5" fmla="*/ 765214 h 1098743"/>
                <a:gd name="connsiteX6" fmla="*/ 5624 w 1111401"/>
                <a:gd name="connsiteY6" fmla="*/ 237913 h 1098743"/>
                <a:gd name="connsiteX0" fmla="*/ 5624 w 1111401"/>
                <a:gd name="connsiteY0" fmla="*/ 237913 h 1107519"/>
                <a:gd name="connsiteX1" fmla="*/ 563890 w 1111401"/>
                <a:gd name="connsiteY1" fmla="*/ 0 h 1107519"/>
                <a:gd name="connsiteX2" fmla="*/ 1111401 w 1111401"/>
                <a:gd name="connsiteY2" fmla="*/ 16924 h 1107519"/>
                <a:gd name="connsiteX3" fmla="*/ 1102967 w 1111401"/>
                <a:gd name="connsiteY3" fmla="*/ 545232 h 1107519"/>
                <a:gd name="connsiteX4" fmla="*/ 833673 w 1111401"/>
                <a:gd name="connsiteY4" fmla="*/ 1103788 h 1107519"/>
                <a:gd name="connsiteX5" fmla="*/ 306076 w 1111401"/>
                <a:gd name="connsiteY5" fmla="*/ 765214 h 1107519"/>
                <a:gd name="connsiteX6" fmla="*/ 5624 w 1111401"/>
                <a:gd name="connsiteY6" fmla="*/ 237913 h 1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1401" h="1107519">
                  <a:moveTo>
                    <a:pt x="5624" y="237913"/>
                  </a:moveTo>
                  <a:cubicBezTo>
                    <a:pt x="48593" y="110377"/>
                    <a:pt x="348763" y="0"/>
                    <a:pt x="563890" y="0"/>
                  </a:cubicBezTo>
                  <a:lnTo>
                    <a:pt x="1111401" y="16924"/>
                  </a:lnTo>
                  <a:lnTo>
                    <a:pt x="1102967" y="545232"/>
                  </a:lnTo>
                  <a:cubicBezTo>
                    <a:pt x="1102967" y="760359"/>
                    <a:pt x="966488" y="1067124"/>
                    <a:pt x="833673" y="1103788"/>
                  </a:cubicBezTo>
                  <a:cubicBezTo>
                    <a:pt x="700858" y="1140452"/>
                    <a:pt x="436243" y="898067"/>
                    <a:pt x="306076" y="765214"/>
                  </a:cubicBezTo>
                  <a:cubicBezTo>
                    <a:pt x="175909" y="632361"/>
                    <a:pt x="-37345" y="365449"/>
                    <a:pt x="5624" y="237913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30447670-EF59-4457-BEDE-7817F55B20E6}"/>
                </a:ext>
              </a:extLst>
            </p:cNvPr>
            <p:cNvSpPr/>
            <p:nvPr/>
          </p:nvSpPr>
          <p:spPr>
            <a:xfrm>
              <a:off x="1482725" y="1787525"/>
              <a:ext cx="644525" cy="466725"/>
            </a:xfrm>
            <a:custGeom>
              <a:avLst/>
              <a:gdLst>
                <a:gd name="connsiteX0" fmla="*/ 0 w 644525"/>
                <a:gd name="connsiteY0" fmla="*/ 9525 h 466725"/>
                <a:gd name="connsiteX1" fmla="*/ 273050 w 644525"/>
                <a:gd name="connsiteY1" fmla="*/ 269875 h 466725"/>
                <a:gd name="connsiteX2" fmla="*/ 304800 w 644525"/>
                <a:gd name="connsiteY2" fmla="*/ 466725 h 466725"/>
                <a:gd name="connsiteX3" fmla="*/ 352425 w 644525"/>
                <a:gd name="connsiteY3" fmla="*/ 257175 h 466725"/>
                <a:gd name="connsiteX4" fmla="*/ 644525 w 644525"/>
                <a:gd name="connsiteY4" fmla="*/ 0 h 466725"/>
                <a:gd name="connsiteX5" fmla="*/ 0 w 644525"/>
                <a:gd name="connsiteY5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73050 w 644525"/>
                <a:gd name="connsiteY2" fmla="*/ 269875 h 466725"/>
                <a:gd name="connsiteX3" fmla="*/ 304800 w 644525"/>
                <a:gd name="connsiteY3" fmla="*/ 466725 h 466725"/>
                <a:gd name="connsiteX4" fmla="*/ 352425 w 644525"/>
                <a:gd name="connsiteY4" fmla="*/ 257175 h 466725"/>
                <a:gd name="connsiteX5" fmla="*/ 644525 w 644525"/>
                <a:gd name="connsiteY5" fmla="*/ 0 h 466725"/>
                <a:gd name="connsiteX6" fmla="*/ 0 w 644525"/>
                <a:gd name="connsiteY6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73050 w 644525"/>
                <a:gd name="connsiteY2" fmla="*/ 269875 h 466725"/>
                <a:gd name="connsiteX3" fmla="*/ 304800 w 644525"/>
                <a:gd name="connsiteY3" fmla="*/ 466725 h 466725"/>
                <a:gd name="connsiteX4" fmla="*/ 352425 w 644525"/>
                <a:gd name="connsiteY4" fmla="*/ 257175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2425 w 644525"/>
                <a:gd name="connsiteY4" fmla="*/ 257175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8775 w 644525"/>
                <a:gd name="connsiteY4" fmla="*/ 215900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8775 w 644525"/>
                <a:gd name="connsiteY4" fmla="*/ 215900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  <a:gd name="connsiteX0" fmla="*/ 0 w 644525"/>
                <a:gd name="connsiteY0" fmla="*/ 9525 h 466725"/>
                <a:gd name="connsiteX1" fmla="*/ 149225 w 644525"/>
                <a:gd name="connsiteY1" fmla="*/ 130175 h 466725"/>
                <a:gd name="connsiteX2" fmla="*/ 257175 w 644525"/>
                <a:gd name="connsiteY2" fmla="*/ 209550 h 466725"/>
                <a:gd name="connsiteX3" fmla="*/ 304800 w 644525"/>
                <a:gd name="connsiteY3" fmla="*/ 466725 h 466725"/>
                <a:gd name="connsiteX4" fmla="*/ 358775 w 644525"/>
                <a:gd name="connsiteY4" fmla="*/ 215900 h 466725"/>
                <a:gd name="connsiteX5" fmla="*/ 473075 w 644525"/>
                <a:gd name="connsiteY5" fmla="*/ 130175 h 466725"/>
                <a:gd name="connsiteX6" fmla="*/ 644525 w 644525"/>
                <a:gd name="connsiteY6" fmla="*/ 0 h 466725"/>
                <a:gd name="connsiteX7" fmla="*/ 0 w 644525"/>
                <a:gd name="connsiteY7" fmla="*/ 95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4525" h="466725">
                  <a:moveTo>
                    <a:pt x="0" y="9525"/>
                  </a:moveTo>
                  <a:cubicBezTo>
                    <a:pt x="45508" y="50800"/>
                    <a:pt x="103717" y="88900"/>
                    <a:pt x="149225" y="130175"/>
                  </a:cubicBezTo>
                  <a:lnTo>
                    <a:pt x="257175" y="209550"/>
                  </a:lnTo>
                  <a:cubicBezTo>
                    <a:pt x="273050" y="295275"/>
                    <a:pt x="298450" y="365125"/>
                    <a:pt x="304800" y="466725"/>
                  </a:cubicBezTo>
                  <a:cubicBezTo>
                    <a:pt x="310092" y="376767"/>
                    <a:pt x="340783" y="299508"/>
                    <a:pt x="358775" y="215900"/>
                  </a:cubicBezTo>
                  <a:cubicBezTo>
                    <a:pt x="403225" y="176742"/>
                    <a:pt x="428625" y="169333"/>
                    <a:pt x="473075" y="130175"/>
                  </a:cubicBezTo>
                  <a:lnTo>
                    <a:pt x="644525" y="0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3D5959AB-8213-4C64-BDE6-A17FC436D93A}"/>
                </a:ext>
              </a:extLst>
            </p:cNvPr>
            <p:cNvSpPr/>
            <p:nvPr/>
          </p:nvSpPr>
          <p:spPr>
            <a:xfrm>
              <a:off x="1482721" y="1715335"/>
              <a:ext cx="642930" cy="11121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3C402AE4-6AFB-4EB9-8546-FD8920966B53}"/>
                </a:ext>
              </a:extLst>
            </p:cNvPr>
            <p:cNvSpPr/>
            <p:nvPr/>
          </p:nvSpPr>
          <p:spPr>
            <a:xfrm>
              <a:off x="1270001" y="2711450"/>
              <a:ext cx="1069975" cy="238125"/>
            </a:xfrm>
            <a:custGeom>
              <a:avLst/>
              <a:gdLst>
                <a:gd name="connsiteX0" fmla="*/ 0 w 1069975"/>
                <a:gd name="connsiteY0" fmla="*/ 0 h 238125"/>
                <a:gd name="connsiteX1" fmla="*/ 41275 w 1069975"/>
                <a:gd name="connsiteY1" fmla="*/ 120650 h 238125"/>
                <a:gd name="connsiteX2" fmla="*/ 276225 w 1069975"/>
                <a:gd name="connsiteY2" fmla="*/ 203200 h 238125"/>
                <a:gd name="connsiteX3" fmla="*/ 663575 w 1069975"/>
                <a:gd name="connsiteY3" fmla="*/ 238125 h 238125"/>
                <a:gd name="connsiteX4" fmla="*/ 984250 w 1069975"/>
                <a:gd name="connsiteY4" fmla="*/ 161925 h 238125"/>
                <a:gd name="connsiteX5" fmla="*/ 1069975 w 1069975"/>
                <a:gd name="connsiteY5" fmla="*/ 38100 h 238125"/>
                <a:gd name="connsiteX6" fmla="*/ 0 w 1069975"/>
                <a:gd name="connsiteY6" fmla="*/ 0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9975" h="238125">
                  <a:moveTo>
                    <a:pt x="0" y="0"/>
                  </a:moveTo>
                  <a:lnTo>
                    <a:pt x="41275" y="120650"/>
                  </a:lnTo>
                  <a:lnTo>
                    <a:pt x="276225" y="203200"/>
                  </a:lnTo>
                  <a:lnTo>
                    <a:pt x="663575" y="238125"/>
                  </a:lnTo>
                  <a:lnTo>
                    <a:pt x="984250" y="161925"/>
                  </a:lnTo>
                  <a:lnTo>
                    <a:pt x="1069975" y="38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reihandform: Form 31">
              <a:extLst>
                <a:ext uri="{FF2B5EF4-FFF2-40B4-BE49-F238E27FC236}">
                  <a16:creationId xmlns:a16="http://schemas.microsoft.com/office/drawing/2014/main" id="{58383B82-1ACB-4BCD-8C69-FA838E38AA58}"/>
                </a:ext>
              </a:extLst>
            </p:cNvPr>
            <p:cNvSpPr/>
            <p:nvPr/>
          </p:nvSpPr>
          <p:spPr>
            <a:xfrm>
              <a:off x="1269207" y="2087563"/>
              <a:ext cx="1047750" cy="777081"/>
            </a:xfrm>
            <a:custGeom>
              <a:avLst/>
              <a:gdLst>
                <a:gd name="connsiteX0" fmla="*/ 514350 w 1085850"/>
                <a:gd name="connsiteY0" fmla="*/ 0 h 504825"/>
                <a:gd name="connsiteX1" fmla="*/ 447675 w 1085850"/>
                <a:gd name="connsiteY1" fmla="*/ 230981 h 504825"/>
                <a:gd name="connsiteX2" fmla="*/ 278607 w 1085850"/>
                <a:gd name="connsiteY2" fmla="*/ 276225 h 504825"/>
                <a:gd name="connsiteX3" fmla="*/ 0 w 1085850"/>
                <a:gd name="connsiteY3" fmla="*/ 378619 h 504825"/>
                <a:gd name="connsiteX4" fmla="*/ 285750 w 1085850"/>
                <a:gd name="connsiteY4" fmla="*/ 461963 h 504825"/>
                <a:gd name="connsiteX5" fmla="*/ 464344 w 1085850"/>
                <a:gd name="connsiteY5" fmla="*/ 502444 h 504825"/>
                <a:gd name="connsiteX6" fmla="*/ 652463 w 1085850"/>
                <a:gd name="connsiteY6" fmla="*/ 504825 h 504825"/>
                <a:gd name="connsiteX7" fmla="*/ 776288 w 1085850"/>
                <a:gd name="connsiteY7" fmla="*/ 485775 h 504825"/>
                <a:gd name="connsiteX8" fmla="*/ 1085850 w 1085850"/>
                <a:gd name="connsiteY8" fmla="*/ 423863 h 504825"/>
                <a:gd name="connsiteX9" fmla="*/ 804863 w 1085850"/>
                <a:gd name="connsiteY9" fmla="*/ 302419 h 504825"/>
                <a:gd name="connsiteX10" fmla="*/ 616744 w 1085850"/>
                <a:gd name="connsiteY10" fmla="*/ 250031 h 504825"/>
                <a:gd name="connsiteX11" fmla="*/ 514350 w 1085850"/>
                <a:gd name="connsiteY11" fmla="*/ 0 h 504825"/>
                <a:gd name="connsiteX0" fmla="*/ 526257 w 1085850"/>
                <a:gd name="connsiteY0" fmla="*/ 0 h 509587"/>
                <a:gd name="connsiteX1" fmla="*/ 447675 w 1085850"/>
                <a:gd name="connsiteY1" fmla="*/ 235743 h 509587"/>
                <a:gd name="connsiteX2" fmla="*/ 278607 w 1085850"/>
                <a:gd name="connsiteY2" fmla="*/ 280987 h 509587"/>
                <a:gd name="connsiteX3" fmla="*/ 0 w 1085850"/>
                <a:gd name="connsiteY3" fmla="*/ 383381 h 509587"/>
                <a:gd name="connsiteX4" fmla="*/ 285750 w 1085850"/>
                <a:gd name="connsiteY4" fmla="*/ 46672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09587"/>
                <a:gd name="connsiteX1" fmla="*/ 447675 w 1085850"/>
                <a:gd name="connsiteY1" fmla="*/ 235743 h 509587"/>
                <a:gd name="connsiteX2" fmla="*/ 290514 w 1085850"/>
                <a:gd name="connsiteY2" fmla="*/ 297655 h 509587"/>
                <a:gd name="connsiteX3" fmla="*/ 0 w 1085850"/>
                <a:gd name="connsiteY3" fmla="*/ 383381 h 509587"/>
                <a:gd name="connsiteX4" fmla="*/ 285750 w 1085850"/>
                <a:gd name="connsiteY4" fmla="*/ 46672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09587"/>
                <a:gd name="connsiteX1" fmla="*/ 447675 w 1085850"/>
                <a:gd name="connsiteY1" fmla="*/ 247650 h 509587"/>
                <a:gd name="connsiteX2" fmla="*/ 290514 w 1085850"/>
                <a:gd name="connsiteY2" fmla="*/ 297655 h 509587"/>
                <a:gd name="connsiteX3" fmla="*/ 0 w 1085850"/>
                <a:gd name="connsiteY3" fmla="*/ 383381 h 509587"/>
                <a:gd name="connsiteX4" fmla="*/ 285750 w 1085850"/>
                <a:gd name="connsiteY4" fmla="*/ 46672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09587"/>
                <a:gd name="connsiteX1" fmla="*/ 447675 w 1085850"/>
                <a:gd name="connsiteY1" fmla="*/ 247650 h 509587"/>
                <a:gd name="connsiteX2" fmla="*/ 290514 w 1085850"/>
                <a:gd name="connsiteY2" fmla="*/ 297655 h 509587"/>
                <a:gd name="connsiteX3" fmla="*/ 0 w 1085850"/>
                <a:gd name="connsiteY3" fmla="*/ 383381 h 509587"/>
                <a:gd name="connsiteX4" fmla="*/ 168275 w 1085850"/>
                <a:gd name="connsiteY4" fmla="*/ 485775 h 509587"/>
                <a:gd name="connsiteX5" fmla="*/ 464344 w 1085850"/>
                <a:gd name="connsiteY5" fmla="*/ 507206 h 509587"/>
                <a:gd name="connsiteX6" fmla="*/ 652463 w 1085850"/>
                <a:gd name="connsiteY6" fmla="*/ 509587 h 509587"/>
                <a:gd name="connsiteX7" fmla="*/ 776288 w 1085850"/>
                <a:gd name="connsiteY7" fmla="*/ 490537 h 509587"/>
                <a:gd name="connsiteX8" fmla="*/ 1085850 w 1085850"/>
                <a:gd name="connsiteY8" fmla="*/ 428625 h 509587"/>
                <a:gd name="connsiteX9" fmla="*/ 804863 w 1085850"/>
                <a:gd name="connsiteY9" fmla="*/ 307181 h 509587"/>
                <a:gd name="connsiteX10" fmla="*/ 616744 w 1085850"/>
                <a:gd name="connsiteY10" fmla="*/ 254793 h 509587"/>
                <a:gd name="connsiteX11" fmla="*/ 526257 w 1085850"/>
                <a:gd name="connsiteY11" fmla="*/ 0 h 509587"/>
                <a:gd name="connsiteX0" fmla="*/ 526257 w 1085850"/>
                <a:gd name="connsiteY0" fmla="*/ 0 h 545306"/>
                <a:gd name="connsiteX1" fmla="*/ 447675 w 1085850"/>
                <a:gd name="connsiteY1" fmla="*/ 247650 h 545306"/>
                <a:gd name="connsiteX2" fmla="*/ 290514 w 1085850"/>
                <a:gd name="connsiteY2" fmla="*/ 297655 h 545306"/>
                <a:gd name="connsiteX3" fmla="*/ 0 w 1085850"/>
                <a:gd name="connsiteY3" fmla="*/ 383381 h 545306"/>
                <a:gd name="connsiteX4" fmla="*/ 168275 w 1085850"/>
                <a:gd name="connsiteY4" fmla="*/ 485775 h 545306"/>
                <a:gd name="connsiteX5" fmla="*/ 473869 w 1085850"/>
                <a:gd name="connsiteY5" fmla="*/ 545306 h 545306"/>
                <a:gd name="connsiteX6" fmla="*/ 652463 w 1085850"/>
                <a:gd name="connsiteY6" fmla="*/ 509587 h 545306"/>
                <a:gd name="connsiteX7" fmla="*/ 776288 w 1085850"/>
                <a:gd name="connsiteY7" fmla="*/ 490537 h 545306"/>
                <a:gd name="connsiteX8" fmla="*/ 1085850 w 1085850"/>
                <a:gd name="connsiteY8" fmla="*/ 428625 h 545306"/>
                <a:gd name="connsiteX9" fmla="*/ 804863 w 1085850"/>
                <a:gd name="connsiteY9" fmla="*/ 307181 h 545306"/>
                <a:gd name="connsiteX10" fmla="*/ 616744 w 1085850"/>
                <a:gd name="connsiteY10" fmla="*/ 254793 h 545306"/>
                <a:gd name="connsiteX11" fmla="*/ 526257 w 1085850"/>
                <a:gd name="connsiteY11" fmla="*/ 0 h 545306"/>
                <a:gd name="connsiteX0" fmla="*/ 526257 w 1085850"/>
                <a:gd name="connsiteY0" fmla="*/ 0 h 545306"/>
                <a:gd name="connsiteX1" fmla="*/ 447675 w 1085850"/>
                <a:gd name="connsiteY1" fmla="*/ 247650 h 545306"/>
                <a:gd name="connsiteX2" fmla="*/ 290514 w 1085850"/>
                <a:gd name="connsiteY2" fmla="*/ 297655 h 545306"/>
                <a:gd name="connsiteX3" fmla="*/ 0 w 1085850"/>
                <a:gd name="connsiteY3" fmla="*/ 383381 h 545306"/>
                <a:gd name="connsiteX4" fmla="*/ 168275 w 1085850"/>
                <a:gd name="connsiteY4" fmla="*/ 485775 h 545306"/>
                <a:gd name="connsiteX5" fmla="*/ 473869 w 1085850"/>
                <a:gd name="connsiteY5" fmla="*/ 545306 h 545306"/>
                <a:gd name="connsiteX6" fmla="*/ 687388 w 1085850"/>
                <a:gd name="connsiteY6" fmla="*/ 544512 h 545306"/>
                <a:gd name="connsiteX7" fmla="*/ 776288 w 1085850"/>
                <a:gd name="connsiteY7" fmla="*/ 490537 h 545306"/>
                <a:gd name="connsiteX8" fmla="*/ 1085850 w 1085850"/>
                <a:gd name="connsiteY8" fmla="*/ 428625 h 545306"/>
                <a:gd name="connsiteX9" fmla="*/ 804863 w 1085850"/>
                <a:gd name="connsiteY9" fmla="*/ 307181 h 545306"/>
                <a:gd name="connsiteX10" fmla="*/ 616744 w 1085850"/>
                <a:gd name="connsiteY10" fmla="*/ 254793 h 545306"/>
                <a:gd name="connsiteX11" fmla="*/ 526257 w 1085850"/>
                <a:gd name="connsiteY11" fmla="*/ 0 h 545306"/>
                <a:gd name="connsiteX0" fmla="*/ 526257 w 1085850"/>
                <a:gd name="connsiteY0" fmla="*/ 0 h 545306"/>
                <a:gd name="connsiteX1" fmla="*/ 447675 w 1085850"/>
                <a:gd name="connsiteY1" fmla="*/ 247650 h 545306"/>
                <a:gd name="connsiteX2" fmla="*/ 290514 w 1085850"/>
                <a:gd name="connsiteY2" fmla="*/ 297655 h 545306"/>
                <a:gd name="connsiteX3" fmla="*/ 0 w 1085850"/>
                <a:gd name="connsiteY3" fmla="*/ 383381 h 545306"/>
                <a:gd name="connsiteX4" fmla="*/ 168275 w 1085850"/>
                <a:gd name="connsiteY4" fmla="*/ 485775 h 545306"/>
                <a:gd name="connsiteX5" fmla="*/ 473869 w 1085850"/>
                <a:gd name="connsiteY5" fmla="*/ 545306 h 545306"/>
                <a:gd name="connsiteX6" fmla="*/ 687388 w 1085850"/>
                <a:gd name="connsiteY6" fmla="*/ 544512 h 545306"/>
                <a:gd name="connsiteX7" fmla="*/ 865188 w 1085850"/>
                <a:gd name="connsiteY7" fmla="*/ 509587 h 545306"/>
                <a:gd name="connsiteX8" fmla="*/ 1085850 w 1085850"/>
                <a:gd name="connsiteY8" fmla="*/ 428625 h 545306"/>
                <a:gd name="connsiteX9" fmla="*/ 804863 w 1085850"/>
                <a:gd name="connsiteY9" fmla="*/ 307181 h 545306"/>
                <a:gd name="connsiteX10" fmla="*/ 616744 w 1085850"/>
                <a:gd name="connsiteY10" fmla="*/ 254793 h 545306"/>
                <a:gd name="connsiteX11" fmla="*/ 526257 w 1085850"/>
                <a:gd name="connsiteY11" fmla="*/ 0 h 545306"/>
                <a:gd name="connsiteX0" fmla="*/ 526257 w 1047750"/>
                <a:gd name="connsiteY0" fmla="*/ 0 h 545306"/>
                <a:gd name="connsiteX1" fmla="*/ 447675 w 1047750"/>
                <a:gd name="connsiteY1" fmla="*/ 247650 h 545306"/>
                <a:gd name="connsiteX2" fmla="*/ 290514 w 1047750"/>
                <a:gd name="connsiteY2" fmla="*/ 297655 h 545306"/>
                <a:gd name="connsiteX3" fmla="*/ 0 w 1047750"/>
                <a:gd name="connsiteY3" fmla="*/ 383381 h 545306"/>
                <a:gd name="connsiteX4" fmla="*/ 168275 w 1047750"/>
                <a:gd name="connsiteY4" fmla="*/ 485775 h 545306"/>
                <a:gd name="connsiteX5" fmla="*/ 473869 w 1047750"/>
                <a:gd name="connsiteY5" fmla="*/ 545306 h 545306"/>
                <a:gd name="connsiteX6" fmla="*/ 687388 w 1047750"/>
                <a:gd name="connsiteY6" fmla="*/ 544512 h 545306"/>
                <a:gd name="connsiteX7" fmla="*/ 865188 w 1047750"/>
                <a:gd name="connsiteY7" fmla="*/ 509587 h 545306"/>
                <a:gd name="connsiteX8" fmla="*/ 1047750 w 1047750"/>
                <a:gd name="connsiteY8" fmla="*/ 428625 h 545306"/>
                <a:gd name="connsiteX9" fmla="*/ 804863 w 1047750"/>
                <a:gd name="connsiteY9" fmla="*/ 307181 h 545306"/>
                <a:gd name="connsiteX10" fmla="*/ 616744 w 1047750"/>
                <a:gd name="connsiteY10" fmla="*/ 254793 h 545306"/>
                <a:gd name="connsiteX11" fmla="*/ 526257 w 1047750"/>
                <a:gd name="connsiteY11" fmla="*/ 0 h 545306"/>
                <a:gd name="connsiteX0" fmla="*/ 526257 w 1047750"/>
                <a:gd name="connsiteY0" fmla="*/ 0 h 777081"/>
                <a:gd name="connsiteX1" fmla="*/ 447675 w 1047750"/>
                <a:gd name="connsiteY1" fmla="*/ 479425 h 777081"/>
                <a:gd name="connsiteX2" fmla="*/ 290514 w 1047750"/>
                <a:gd name="connsiteY2" fmla="*/ 529430 h 777081"/>
                <a:gd name="connsiteX3" fmla="*/ 0 w 1047750"/>
                <a:gd name="connsiteY3" fmla="*/ 615156 h 777081"/>
                <a:gd name="connsiteX4" fmla="*/ 168275 w 1047750"/>
                <a:gd name="connsiteY4" fmla="*/ 717550 h 777081"/>
                <a:gd name="connsiteX5" fmla="*/ 473869 w 1047750"/>
                <a:gd name="connsiteY5" fmla="*/ 777081 h 777081"/>
                <a:gd name="connsiteX6" fmla="*/ 687388 w 1047750"/>
                <a:gd name="connsiteY6" fmla="*/ 776287 h 777081"/>
                <a:gd name="connsiteX7" fmla="*/ 865188 w 1047750"/>
                <a:gd name="connsiteY7" fmla="*/ 741362 h 777081"/>
                <a:gd name="connsiteX8" fmla="*/ 1047750 w 1047750"/>
                <a:gd name="connsiteY8" fmla="*/ 660400 h 777081"/>
                <a:gd name="connsiteX9" fmla="*/ 804863 w 1047750"/>
                <a:gd name="connsiteY9" fmla="*/ 538956 h 777081"/>
                <a:gd name="connsiteX10" fmla="*/ 616744 w 1047750"/>
                <a:gd name="connsiteY10" fmla="*/ 486568 h 777081"/>
                <a:gd name="connsiteX11" fmla="*/ 526257 w 1047750"/>
                <a:gd name="connsiteY11" fmla="*/ 0 h 777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7750" h="777081">
                  <a:moveTo>
                    <a:pt x="526257" y="0"/>
                  </a:moveTo>
                  <a:lnTo>
                    <a:pt x="447675" y="479425"/>
                  </a:lnTo>
                  <a:lnTo>
                    <a:pt x="290514" y="529430"/>
                  </a:lnTo>
                  <a:lnTo>
                    <a:pt x="0" y="615156"/>
                  </a:lnTo>
                  <a:lnTo>
                    <a:pt x="168275" y="717550"/>
                  </a:lnTo>
                  <a:lnTo>
                    <a:pt x="473869" y="777081"/>
                  </a:lnTo>
                  <a:lnTo>
                    <a:pt x="687388" y="776287"/>
                  </a:lnTo>
                  <a:lnTo>
                    <a:pt x="865188" y="741362"/>
                  </a:lnTo>
                  <a:lnTo>
                    <a:pt x="1047750" y="660400"/>
                  </a:lnTo>
                  <a:lnTo>
                    <a:pt x="804863" y="538956"/>
                  </a:lnTo>
                  <a:lnTo>
                    <a:pt x="616744" y="486568"/>
                  </a:lnTo>
                  <a:lnTo>
                    <a:pt x="526257" y="0"/>
                  </a:lnTo>
                  <a:close/>
                </a:path>
              </a:pathLst>
            </a:custGeom>
            <a:solidFill>
              <a:srgbClr val="FFE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01AB8565-9A30-48A3-BCF7-FE25756A1F5A}"/>
                </a:ext>
              </a:extLst>
            </p:cNvPr>
            <p:cNvSpPr txBox="1"/>
            <p:nvPr/>
          </p:nvSpPr>
          <p:spPr>
            <a:xfrm>
              <a:off x="1202085" y="1280500"/>
              <a:ext cx="1201087" cy="369332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de-DE" dirty="0">
                  <a:latin typeface="Bahnschrift" panose="020B0502040204020203" pitchFamily="34" charset="0"/>
                </a:rPr>
                <a:t>RUNDE</a:t>
              </a:r>
            </a:p>
          </p:txBody>
        </p:sp>
      </p:grp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BBE46DB9-1674-4401-9E13-87A5A7348F1B}"/>
              </a:ext>
            </a:extLst>
          </p:cNvPr>
          <p:cNvGrpSpPr/>
          <p:nvPr/>
        </p:nvGrpSpPr>
        <p:grpSpPr>
          <a:xfrm>
            <a:off x="1269207" y="3623094"/>
            <a:ext cx="1914926" cy="2161756"/>
            <a:chOff x="1269207" y="3623094"/>
            <a:chExt cx="1914926" cy="2161756"/>
          </a:xfrm>
        </p:grpSpPr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1602D515-7420-4577-A0F1-44975D81DB14}"/>
                </a:ext>
              </a:extLst>
            </p:cNvPr>
            <p:cNvSpPr/>
            <p:nvPr/>
          </p:nvSpPr>
          <p:spPr>
            <a:xfrm>
              <a:off x="1269207" y="4143375"/>
              <a:ext cx="1914926" cy="16414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E7544376-E54F-4EF0-BC19-C931EFB7FD35}"/>
                </a:ext>
              </a:extLst>
            </p:cNvPr>
            <p:cNvSpPr/>
            <p:nvPr/>
          </p:nvSpPr>
          <p:spPr>
            <a:xfrm>
              <a:off x="1976746" y="3842968"/>
              <a:ext cx="553173" cy="661138"/>
            </a:xfrm>
            <a:custGeom>
              <a:avLst/>
              <a:gdLst>
                <a:gd name="connsiteX0" fmla="*/ 0 w 553173"/>
                <a:gd name="connsiteY0" fmla="*/ 0 h 851638"/>
                <a:gd name="connsiteX1" fmla="*/ 553173 w 553173"/>
                <a:gd name="connsiteY1" fmla="*/ 0 h 851638"/>
                <a:gd name="connsiteX2" fmla="*/ 553173 w 553173"/>
                <a:gd name="connsiteY2" fmla="*/ 851638 h 851638"/>
                <a:gd name="connsiteX3" fmla="*/ 0 w 553173"/>
                <a:gd name="connsiteY3" fmla="*/ 851638 h 851638"/>
                <a:gd name="connsiteX4" fmla="*/ 0 w 553173"/>
                <a:gd name="connsiteY4" fmla="*/ 0 h 851638"/>
                <a:gd name="connsiteX0" fmla="*/ 0 w 553173"/>
                <a:gd name="connsiteY0" fmla="*/ 0 h 851638"/>
                <a:gd name="connsiteX1" fmla="*/ 553173 w 553173"/>
                <a:gd name="connsiteY1" fmla="*/ 0 h 851638"/>
                <a:gd name="connsiteX2" fmla="*/ 553173 w 553173"/>
                <a:gd name="connsiteY2" fmla="*/ 851638 h 851638"/>
                <a:gd name="connsiteX3" fmla="*/ 0 w 553173"/>
                <a:gd name="connsiteY3" fmla="*/ 661138 h 851638"/>
                <a:gd name="connsiteX4" fmla="*/ 0 w 553173"/>
                <a:gd name="connsiteY4" fmla="*/ 0 h 851638"/>
                <a:gd name="connsiteX0" fmla="*/ 0 w 553173"/>
                <a:gd name="connsiteY0" fmla="*/ 0 h 675426"/>
                <a:gd name="connsiteX1" fmla="*/ 553173 w 553173"/>
                <a:gd name="connsiteY1" fmla="*/ 0 h 675426"/>
                <a:gd name="connsiteX2" fmla="*/ 534123 w 553173"/>
                <a:gd name="connsiteY2" fmla="*/ 675426 h 675426"/>
                <a:gd name="connsiteX3" fmla="*/ 0 w 553173"/>
                <a:gd name="connsiteY3" fmla="*/ 661138 h 675426"/>
                <a:gd name="connsiteX4" fmla="*/ 0 w 553173"/>
                <a:gd name="connsiteY4" fmla="*/ 0 h 675426"/>
                <a:gd name="connsiteX0" fmla="*/ 0 w 553173"/>
                <a:gd name="connsiteY0" fmla="*/ 0 h 675426"/>
                <a:gd name="connsiteX1" fmla="*/ 553173 w 553173"/>
                <a:gd name="connsiteY1" fmla="*/ 0 h 675426"/>
                <a:gd name="connsiteX2" fmla="*/ 534123 w 553173"/>
                <a:gd name="connsiteY2" fmla="*/ 675426 h 675426"/>
                <a:gd name="connsiteX3" fmla="*/ 245430 w 553173"/>
                <a:gd name="connsiteY3" fmla="*/ 622003 h 675426"/>
                <a:gd name="connsiteX4" fmla="*/ 0 w 553173"/>
                <a:gd name="connsiteY4" fmla="*/ 661138 h 675426"/>
                <a:gd name="connsiteX5" fmla="*/ 0 w 553173"/>
                <a:gd name="connsiteY5" fmla="*/ 0 h 675426"/>
                <a:gd name="connsiteX0" fmla="*/ 0 w 553173"/>
                <a:gd name="connsiteY0" fmla="*/ 0 h 661138"/>
                <a:gd name="connsiteX1" fmla="*/ 553173 w 553173"/>
                <a:gd name="connsiteY1" fmla="*/ 0 h 661138"/>
                <a:gd name="connsiteX2" fmla="*/ 529361 w 553173"/>
                <a:gd name="connsiteY2" fmla="*/ 651613 h 661138"/>
                <a:gd name="connsiteX3" fmla="*/ 245430 w 553173"/>
                <a:gd name="connsiteY3" fmla="*/ 622003 h 661138"/>
                <a:gd name="connsiteX4" fmla="*/ 0 w 553173"/>
                <a:gd name="connsiteY4" fmla="*/ 661138 h 661138"/>
                <a:gd name="connsiteX5" fmla="*/ 0 w 553173"/>
                <a:gd name="connsiteY5" fmla="*/ 0 h 66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173" h="661138">
                  <a:moveTo>
                    <a:pt x="0" y="0"/>
                  </a:moveTo>
                  <a:lnTo>
                    <a:pt x="553173" y="0"/>
                  </a:lnTo>
                  <a:lnTo>
                    <a:pt x="529361" y="651613"/>
                  </a:lnTo>
                  <a:cubicBezTo>
                    <a:pt x="431542" y="649680"/>
                    <a:pt x="343249" y="623936"/>
                    <a:pt x="245430" y="622003"/>
                  </a:cubicBezTo>
                  <a:lnTo>
                    <a:pt x="0" y="661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DD6139AD-26DE-4E89-8862-5F610F421E25}"/>
                </a:ext>
              </a:extLst>
            </p:cNvPr>
            <p:cNvSpPr/>
            <p:nvPr/>
          </p:nvSpPr>
          <p:spPr>
            <a:xfrm>
              <a:off x="1804931" y="3623094"/>
              <a:ext cx="902301" cy="264822"/>
            </a:xfrm>
            <a:custGeom>
              <a:avLst/>
              <a:gdLst>
                <a:gd name="connsiteX0" fmla="*/ 0 w 906986"/>
                <a:gd name="connsiteY0" fmla="*/ 0 h 255869"/>
                <a:gd name="connsiteX1" fmla="*/ 906986 w 906986"/>
                <a:gd name="connsiteY1" fmla="*/ 0 h 255869"/>
                <a:gd name="connsiteX2" fmla="*/ 906986 w 906986"/>
                <a:gd name="connsiteY2" fmla="*/ 255869 h 255869"/>
                <a:gd name="connsiteX3" fmla="*/ 0 w 906986"/>
                <a:gd name="connsiteY3" fmla="*/ 255869 h 255869"/>
                <a:gd name="connsiteX4" fmla="*/ 0 w 906986"/>
                <a:gd name="connsiteY4" fmla="*/ 0 h 255869"/>
                <a:gd name="connsiteX0" fmla="*/ 0 w 906986"/>
                <a:gd name="connsiteY0" fmla="*/ 0 h 255869"/>
                <a:gd name="connsiteX1" fmla="*/ 906986 w 906986"/>
                <a:gd name="connsiteY1" fmla="*/ 0 h 255869"/>
                <a:gd name="connsiteX2" fmla="*/ 906986 w 906986"/>
                <a:gd name="connsiteY2" fmla="*/ 255869 h 255869"/>
                <a:gd name="connsiteX3" fmla="*/ 448866 w 906986"/>
                <a:gd name="connsiteY3" fmla="*/ 222163 h 255869"/>
                <a:gd name="connsiteX4" fmla="*/ 0 w 906986"/>
                <a:gd name="connsiteY4" fmla="*/ 255869 h 255869"/>
                <a:gd name="connsiteX5" fmla="*/ 0 w 906986"/>
                <a:gd name="connsiteY5" fmla="*/ 0 h 255869"/>
                <a:gd name="connsiteX0" fmla="*/ 0 w 906986"/>
                <a:gd name="connsiteY0" fmla="*/ 28003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0 w 906986"/>
                <a:gd name="connsiteY6" fmla="*/ 28003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4604"/>
                <a:gd name="connsiteY0" fmla="*/ 51815 h 283872"/>
                <a:gd name="connsiteX1" fmla="*/ 474746 w 904604"/>
                <a:gd name="connsiteY1" fmla="*/ 0 h 283872"/>
                <a:gd name="connsiteX2" fmla="*/ 904604 w 904604"/>
                <a:gd name="connsiteY2" fmla="*/ 51816 h 283872"/>
                <a:gd name="connsiteX3" fmla="*/ 875236 w 904604"/>
                <a:gd name="connsiteY3" fmla="*/ 264822 h 283872"/>
                <a:gd name="connsiteX4" fmla="*/ 451247 w 904604"/>
                <a:gd name="connsiteY4" fmla="*/ 233497 h 283872"/>
                <a:gd name="connsiteX5" fmla="*/ 0 w 904604"/>
                <a:gd name="connsiteY5" fmla="*/ 283872 h 283872"/>
                <a:gd name="connsiteX6" fmla="*/ 2381 w 904604"/>
                <a:gd name="connsiteY6" fmla="*/ 51815 h 283872"/>
                <a:gd name="connsiteX0" fmla="*/ 78 w 902301"/>
                <a:gd name="connsiteY0" fmla="*/ 51815 h 264822"/>
                <a:gd name="connsiteX1" fmla="*/ 472443 w 902301"/>
                <a:gd name="connsiteY1" fmla="*/ 0 h 264822"/>
                <a:gd name="connsiteX2" fmla="*/ 902301 w 902301"/>
                <a:gd name="connsiteY2" fmla="*/ 51816 h 264822"/>
                <a:gd name="connsiteX3" fmla="*/ 872933 w 902301"/>
                <a:gd name="connsiteY3" fmla="*/ 264822 h 264822"/>
                <a:gd name="connsiteX4" fmla="*/ 448944 w 902301"/>
                <a:gd name="connsiteY4" fmla="*/ 233497 h 264822"/>
                <a:gd name="connsiteX5" fmla="*/ 4047 w 902301"/>
                <a:gd name="connsiteY5" fmla="*/ 258472 h 264822"/>
                <a:gd name="connsiteX6" fmla="*/ 78 w 902301"/>
                <a:gd name="connsiteY6" fmla="*/ 51815 h 264822"/>
                <a:gd name="connsiteX0" fmla="*/ 78 w 902301"/>
                <a:gd name="connsiteY0" fmla="*/ 51815 h 264822"/>
                <a:gd name="connsiteX1" fmla="*/ 472443 w 902301"/>
                <a:gd name="connsiteY1" fmla="*/ 0 h 264822"/>
                <a:gd name="connsiteX2" fmla="*/ 902301 w 902301"/>
                <a:gd name="connsiteY2" fmla="*/ 51816 h 264822"/>
                <a:gd name="connsiteX3" fmla="*/ 872933 w 902301"/>
                <a:gd name="connsiteY3" fmla="*/ 264822 h 264822"/>
                <a:gd name="connsiteX4" fmla="*/ 448944 w 902301"/>
                <a:gd name="connsiteY4" fmla="*/ 233497 h 264822"/>
                <a:gd name="connsiteX5" fmla="*/ 4047 w 902301"/>
                <a:gd name="connsiteY5" fmla="*/ 258472 h 264822"/>
                <a:gd name="connsiteX6" fmla="*/ 78 w 902301"/>
                <a:gd name="connsiteY6" fmla="*/ 51815 h 26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2301" h="264822">
                  <a:moveTo>
                    <a:pt x="78" y="51815"/>
                  </a:moveTo>
                  <a:cubicBezTo>
                    <a:pt x="157832" y="20151"/>
                    <a:pt x="317070" y="708"/>
                    <a:pt x="472443" y="0"/>
                  </a:cubicBezTo>
                  <a:cubicBezTo>
                    <a:pt x="615729" y="5366"/>
                    <a:pt x="759015" y="13113"/>
                    <a:pt x="902301" y="51816"/>
                  </a:cubicBezTo>
                  <a:lnTo>
                    <a:pt x="872933" y="264822"/>
                  </a:lnTo>
                  <a:cubicBezTo>
                    <a:pt x="727370" y="233638"/>
                    <a:pt x="601651" y="236106"/>
                    <a:pt x="448944" y="233497"/>
                  </a:cubicBezTo>
                  <a:cubicBezTo>
                    <a:pt x="299322" y="244732"/>
                    <a:pt x="187006" y="249619"/>
                    <a:pt x="4047" y="258472"/>
                  </a:cubicBezTo>
                  <a:cubicBezTo>
                    <a:pt x="4841" y="181120"/>
                    <a:pt x="-716" y="129167"/>
                    <a:pt x="78" y="518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9A2993F5-6338-4F05-8D90-DD6113D7B037}"/>
                </a:ext>
              </a:extLst>
            </p:cNvPr>
            <p:cNvSpPr/>
            <p:nvPr/>
          </p:nvSpPr>
          <p:spPr>
            <a:xfrm>
              <a:off x="1727293" y="3668586"/>
              <a:ext cx="238125" cy="21930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157538DF-1064-4567-AF31-CFB64A44E7CA}"/>
                </a:ext>
              </a:extLst>
            </p:cNvPr>
            <p:cNvSpPr/>
            <p:nvPr/>
          </p:nvSpPr>
          <p:spPr>
            <a:xfrm>
              <a:off x="2550076" y="3668586"/>
              <a:ext cx="238125" cy="21930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988D7A60-B59A-49FC-9C19-31CCF4862790}"/>
                </a:ext>
              </a:extLst>
            </p:cNvPr>
            <p:cNvSpPr/>
            <p:nvPr/>
          </p:nvSpPr>
          <p:spPr>
            <a:xfrm>
              <a:off x="1973264" y="3851032"/>
              <a:ext cx="565150" cy="26438"/>
            </a:xfrm>
            <a:custGeom>
              <a:avLst/>
              <a:gdLst>
                <a:gd name="connsiteX0" fmla="*/ 0 w 565150"/>
                <a:gd name="connsiteY0" fmla="*/ 25400 h 25400"/>
                <a:gd name="connsiteX1" fmla="*/ 273050 w 565150"/>
                <a:gd name="connsiteY1" fmla="*/ 0 h 25400"/>
                <a:gd name="connsiteX2" fmla="*/ 565150 w 565150"/>
                <a:gd name="connsiteY2" fmla="*/ 19050 h 25400"/>
                <a:gd name="connsiteX0" fmla="*/ 0 w 565150"/>
                <a:gd name="connsiteY0" fmla="*/ 26340 h 26340"/>
                <a:gd name="connsiteX1" fmla="*/ 273050 w 565150"/>
                <a:gd name="connsiteY1" fmla="*/ 940 h 26340"/>
                <a:gd name="connsiteX2" fmla="*/ 565150 w 565150"/>
                <a:gd name="connsiteY2" fmla="*/ 19990 h 26340"/>
                <a:gd name="connsiteX0" fmla="*/ 0 w 565150"/>
                <a:gd name="connsiteY0" fmla="*/ 26438 h 26438"/>
                <a:gd name="connsiteX1" fmla="*/ 273050 w 565150"/>
                <a:gd name="connsiteY1" fmla="*/ 1038 h 26438"/>
                <a:gd name="connsiteX2" fmla="*/ 565150 w 565150"/>
                <a:gd name="connsiteY2" fmla="*/ 20088 h 26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5150" h="26438">
                  <a:moveTo>
                    <a:pt x="0" y="26438"/>
                  </a:moveTo>
                  <a:cubicBezTo>
                    <a:pt x="91017" y="17971"/>
                    <a:pt x="158220" y="-4782"/>
                    <a:pt x="273050" y="1038"/>
                  </a:cubicBezTo>
                  <a:cubicBezTo>
                    <a:pt x="382323" y="-4518"/>
                    <a:pt x="467783" y="13738"/>
                    <a:pt x="565150" y="20088"/>
                  </a:cubicBezTo>
                </a:path>
              </a:pathLst>
            </a:custGeom>
            <a:noFill/>
            <a:ln w="6350">
              <a:solidFill>
                <a:schemeClr val="tx1">
                  <a:alpha val="2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E95A71E7-CEEF-402C-A59B-30930E44C1B2}"/>
                </a:ext>
              </a:extLst>
            </p:cNvPr>
            <p:cNvSpPr/>
            <p:nvPr/>
          </p:nvSpPr>
          <p:spPr>
            <a:xfrm>
              <a:off x="1905436" y="3624478"/>
              <a:ext cx="680602" cy="6021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0">
              <a:solidFill>
                <a:schemeClr val="tx1">
                  <a:alpha val="4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52B434D6-ADC1-44DF-BE14-2273DB753274}"/>
                </a:ext>
              </a:extLst>
            </p:cNvPr>
            <p:cNvSpPr/>
            <p:nvPr/>
          </p:nvSpPr>
          <p:spPr>
            <a:xfrm>
              <a:off x="1379974" y="4221980"/>
              <a:ext cx="1731526" cy="148426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7E1C0F9A-3086-456E-B339-E4CF327DCE84}"/>
                </a:ext>
              </a:extLst>
            </p:cNvPr>
            <p:cNvSpPr/>
            <p:nvPr/>
          </p:nvSpPr>
          <p:spPr>
            <a:xfrm>
              <a:off x="1390650" y="4184650"/>
              <a:ext cx="1524000" cy="654050"/>
            </a:xfrm>
            <a:custGeom>
              <a:avLst/>
              <a:gdLst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850900 w 1524000"/>
                <a:gd name="connsiteY8" fmla="*/ 444500 h 654050"/>
                <a:gd name="connsiteX9" fmla="*/ 762000 w 1524000"/>
                <a:gd name="connsiteY9" fmla="*/ 508000 h 654050"/>
                <a:gd name="connsiteX10" fmla="*/ 825500 w 1524000"/>
                <a:gd name="connsiteY10" fmla="*/ 368300 h 654050"/>
                <a:gd name="connsiteX11" fmla="*/ 1047750 w 1524000"/>
                <a:gd name="connsiteY11" fmla="*/ 254000 h 654050"/>
                <a:gd name="connsiteX12" fmla="*/ 1181100 w 1524000"/>
                <a:gd name="connsiteY12" fmla="*/ 228600 h 654050"/>
                <a:gd name="connsiteX13" fmla="*/ 1295400 w 1524000"/>
                <a:gd name="connsiteY13" fmla="*/ 266700 h 654050"/>
                <a:gd name="connsiteX14" fmla="*/ 1524000 w 1524000"/>
                <a:gd name="connsiteY14" fmla="*/ 311150 h 654050"/>
                <a:gd name="connsiteX15" fmla="*/ 1377950 w 1524000"/>
                <a:gd name="connsiteY15" fmla="*/ 158750 h 654050"/>
                <a:gd name="connsiteX16" fmla="*/ 971550 w 1524000"/>
                <a:gd name="connsiteY16" fmla="*/ 0 h 654050"/>
                <a:gd name="connsiteX17" fmla="*/ 469900 w 1524000"/>
                <a:gd name="connsiteY17" fmla="*/ 63500 h 654050"/>
                <a:gd name="connsiteX18" fmla="*/ 177800 w 1524000"/>
                <a:gd name="connsiteY18" fmla="*/ 254000 h 654050"/>
                <a:gd name="connsiteX19" fmla="*/ 0 w 1524000"/>
                <a:gd name="connsiteY19" fmla="*/ 469900 h 65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4000" h="654050">
                  <a:moveTo>
                    <a:pt x="0" y="469900"/>
                  </a:moveTo>
                  <a:lnTo>
                    <a:pt x="412750" y="622300"/>
                  </a:lnTo>
                  <a:lnTo>
                    <a:pt x="736600" y="654050"/>
                  </a:lnTo>
                  <a:lnTo>
                    <a:pt x="1085850" y="577850"/>
                  </a:lnTo>
                  <a:lnTo>
                    <a:pt x="1187450" y="514350"/>
                  </a:lnTo>
                  <a:lnTo>
                    <a:pt x="1149350" y="450850"/>
                  </a:lnTo>
                  <a:lnTo>
                    <a:pt x="1060450" y="406400"/>
                  </a:lnTo>
                  <a:lnTo>
                    <a:pt x="914400" y="400050"/>
                  </a:lnTo>
                  <a:lnTo>
                    <a:pt x="850900" y="444500"/>
                  </a:lnTo>
                  <a:lnTo>
                    <a:pt x="762000" y="508000"/>
                  </a:lnTo>
                  <a:lnTo>
                    <a:pt x="825500" y="368300"/>
                  </a:lnTo>
                  <a:lnTo>
                    <a:pt x="1047750" y="254000"/>
                  </a:lnTo>
                  <a:lnTo>
                    <a:pt x="1181100" y="228600"/>
                  </a:lnTo>
                  <a:lnTo>
                    <a:pt x="1295400" y="266700"/>
                  </a:lnTo>
                  <a:lnTo>
                    <a:pt x="1524000" y="311150"/>
                  </a:lnTo>
                  <a:lnTo>
                    <a:pt x="1377950" y="158750"/>
                  </a:lnTo>
                  <a:lnTo>
                    <a:pt x="971550" y="0"/>
                  </a:lnTo>
                  <a:lnTo>
                    <a:pt x="469900" y="63500"/>
                  </a:lnTo>
                  <a:lnTo>
                    <a:pt x="177800" y="254000"/>
                  </a:lnTo>
                  <a:lnTo>
                    <a:pt x="0" y="46990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589204BC-B937-4974-B0A3-803E26D10541}"/>
                </a:ext>
              </a:extLst>
            </p:cNvPr>
            <p:cNvSpPr/>
            <p:nvPr/>
          </p:nvSpPr>
          <p:spPr>
            <a:xfrm flipV="1">
              <a:off x="1774019" y="4415680"/>
              <a:ext cx="130432" cy="1134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09E943D0-11F2-4276-A95B-394B7E93E29B}"/>
                </a:ext>
              </a:extLst>
            </p:cNvPr>
            <p:cNvSpPr/>
            <p:nvPr/>
          </p:nvSpPr>
          <p:spPr>
            <a:xfrm flipV="1">
              <a:off x="1873313" y="4523373"/>
              <a:ext cx="261852" cy="22777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2734DBBF-A2AD-49F6-84B2-2D55B0D35E85}"/>
                </a:ext>
              </a:extLst>
            </p:cNvPr>
            <p:cNvSpPr/>
            <p:nvPr/>
          </p:nvSpPr>
          <p:spPr>
            <a:xfrm flipH="1" flipV="1">
              <a:off x="1947167" y="5282722"/>
              <a:ext cx="134828" cy="11728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C39C965D-1A2D-4A89-8443-1196626B5BD6}"/>
                </a:ext>
              </a:extLst>
            </p:cNvPr>
            <p:cNvSpPr/>
            <p:nvPr/>
          </p:nvSpPr>
          <p:spPr>
            <a:xfrm flipH="1" flipV="1">
              <a:off x="2082605" y="5435785"/>
              <a:ext cx="52560" cy="4572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471254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49B329A2-8069-42DC-B14D-6756ABC7FF75}"/>
              </a:ext>
            </a:extLst>
          </p:cNvPr>
          <p:cNvGrpSpPr/>
          <p:nvPr/>
        </p:nvGrpSpPr>
        <p:grpSpPr>
          <a:xfrm>
            <a:off x="3004103" y="511973"/>
            <a:ext cx="5363520" cy="6054866"/>
            <a:chOff x="1269207" y="3623094"/>
            <a:chExt cx="1914926" cy="2161756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C9E6B7D6-78F3-4CA5-96AA-97A1DECEE5C2}"/>
                </a:ext>
              </a:extLst>
            </p:cNvPr>
            <p:cNvSpPr/>
            <p:nvPr/>
          </p:nvSpPr>
          <p:spPr>
            <a:xfrm>
              <a:off x="1269207" y="4143375"/>
              <a:ext cx="1914926" cy="16414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Rechteck 38">
              <a:extLst>
                <a:ext uri="{FF2B5EF4-FFF2-40B4-BE49-F238E27FC236}">
                  <a16:creationId xmlns:a16="http://schemas.microsoft.com/office/drawing/2014/main" id="{C9ED888B-2E19-4127-A956-B70FD2E2F250}"/>
                </a:ext>
              </a:extLst>
            </p:cNvPr>
            <p:cNvSpPr/>
            <p:nvPr/>
          </p:nvSpPr>
          <p:spPr>
            <a:xfrm>
              <a:off x="1976746" y="3842968"/>
              <a:ext cx="553173" cy="661138"/>
            </a:xfrm>
            <a:custGeom>
              <a:avLst/>
              <a:gdLst>
                <a:gd name="connsiteX0" fmla="*/ 0 w 553173"/>
                <a:gd name="connsiteY0" fmla="*/ 0 h 851638"/>
                <a:gd name="connsiteX1" fmla="*/ 553173 w 553173"/>
                <a:gd name="connsiteY1" fmla="*/ 0 h 851638"/>
                <a:gd name="connsiteX2" fmla="*/ 553173 w 553173"/>
                <a:gd name="connsiteY2" fmla="*/ 851638 h 851638"/>
                <a:gd name="connsiteX3" fmla="*/ 0 w 553173"/>
                <a:gd name="connsiteY3" fmla="*/ 851638 h 851638"/>
                <a:gd name="connsiteX4" fmla="*/ 0 w 553173"/>
                <a:gd name="connsiteY4" fmla="*/ 0 h 851638"/>
                <a:gd name="connsiteX0" fmla="*/ 0 w 553173"/>
                <a:gd name="connsiteY0" fmla="*/ 0 h 851638"/>
                <a:gd name="connsiteX1" fmla="*/ 553173 w 553173"/>
                <a:gd name="connsiteY1" fmla="*/ 0 h 851638"/>
                <a:gd name="connsiteX2" fmla="*/ 553173 w 553173"/>
                <a:gd name="connsiteY2" fmla="*/ 851638 h 851638"/>
                <a:gd name="connsiteX3" fmla="*/ 0 w 553173"/>
                <a:gd name="connsiteY3" fmla="*/ 661138 h 851638"/>
                <a:gd name="connsiteX4" fmla="*/ 0 w 553173"/>
                <a:gd name="connsiteY4" fmla="*/ 0 h 851638"/>
                <a:gd name="connsiteX0" fmla="*/ 0 w 553173"/>
                <a:gd name="connsiteY0" fmla="*/ 0 h 675426"/>
                <a:gd name="connsiteX1" fmla="*/ 553173 w 553173"/>
                <a:gd name="connsiteY1" fmla="*/ 0 h 675426"/>
                <a:gd name="connsiteX2" fmla="*/ 534123 w 553173"/>
                <a:gd name="connsiteY2" fmla="*/ 675426 h 675426"/>
                <a:gd name="connsiteX3" fmla="*/ 0 w 553173"/>
                <a:gd name="connsiteY3" fmla="*/ 661138 h 675426"/>
                <a:gd name="connsiteX4" fmla="*/ 0 w 553173"/>
                <a:gd name="connsiteY4" fmla="*/ 0 h 675426"/>
                <a:gd name="connsiteX0" fmla="*/ 0 w 553173"/>
                <a:gd name="connsiteY0" fmla="*/ 0 h 675426"/>
                <a:gd name="connsiteX1" fmla="*/ 553173 w 553173"/>
                <a:gd name="connsiteY1" fmla="*/ 0 h 675426"/>
                <a:gd name="connsiteX2" fmla="*/ 534123 w 553173"/>
                <a:gd name="connsiteY2" fmla="*/ 675426 h 675426"/>
                <a:gd name="connsiteX3" fmla="*/ 245430 w 553173"/>
                <a:gd name="connsiteY3" fmla="*/ 622003 h 675426"/>
                <a:gd name="connsiteX4" fmla="*/ 0 w 553173"/>
                <a:gd name="connsiteY4" fmla="*/ 661138 h 675426"/>
                <a:gd name="connsiteX5" fmla="*/ 0 w 553173"/>
                <a:gd name="connsiteY5" fmla="*/ 0 h 675426"/>
                <a:gd name="connsiteX0" fmla="*/ 0 w 553173"/>
                <a:gd name="connsiteY0" fmla="*/ 0 h 661138"/>
                <a:gd name="connsiteX1" fmla="*/ 553173 w 553173"/>
                <a:gd name="connsiteY1" fmla="*/ 0 h 661138"/>
                <a:gd name="connsiteX2" fmla="*/ 529361 w 553173"/>
                <a:gd name="connsiteY2" fmla="*/ 651613 h 661138"/>
                <a:gd name="connsiteX3" fmla="*/ 245430 w 553173"/>
                <a:gd name="connsiteY3" fmla="*/ 622003 h 661138"/>
                <a:gd name="connsiteX4" fmla="*/ 0 w 553173"/>
                <a:gd name="connsiteY4" fmla="*/ 661138 h 661138"/>
                <a:gd name="connsiteX5" fmla="*/ 0 w 553173"/>
                <a:gd name="connsiteY5" fmla="*/ 0 h 66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173" h="661138">
                  <a:moveTo>
                    <a:pt x="0" y="0"/>
                  </a:moveTo>
                  <a:lnTo>
                    <a:pt x="553173" y="0"/>
                  </a:lnTo>
                  <a:lnTo>
                    <a:pt x="529361" y="651613"/>
                  </a:lnTo>
                  <a:cubicBezTo>
                    <a:pt x="431542" y="649680"/>
                    <a:pt x="343249" y="623936"/>
                    <a:pt x="245430" y="622003"/>
                  </a:cubicBezTo>
                  <a:lnTo>
                    <a:pt x="0" y="661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Rechteck 39">
              <a:extLst>
                <a:ext uri="{FF2B5EF4-FFF2-40B4-BE49-F238E27FC236}">
                  <a16:creationId xmlns:a16="http://schemas.microsoft.com/office/drawing/2014/main" id="{6D17F91B-6D13-47A4-9697-EC3C908E41F4}"/>
                </a:ext>
              </a:extLst>
            </p:cNvPr>
            <p:cNvSpPr/>
            <p:nvPr/>
          </p:nvSpPr>
          <p:spPr>
            <a:xfrm>
              <a:off x="1804931" y="3623094"/>
              <a:ext cx="902301" cy="264822"/>
            </a:xfrm>
            <a:custGeom>
              <a:avLst/>
              <a:gdLst>
                <a:gd name="connsiteX0" fmla="*/ 0 w 906986"/>
                <a:gd name="connsiteY0" fmla="*/ 0 h 255869"/>
                <a:gd name="connsiteX1" fmla="*/ 906986 w 906986"/>
                <a:gd name="connsiteY1" fmla="*/ 0 h 255869"/>
                <a:gd name="connsiteX2" fmla="*/ 906986 w 906986"/>
                <a:gd name="connsiteY2" fmla="*/ 255869 h 255869"/>
                <a:gd name="connsiteX3" fmla="*/ 0 w 906986"/>
                <a:gd name="connsiteY3" fmla="*/ 255869 h 255869"/>
                <a:gd name="connsiteX4" fmla="*/ 0 w 906986"/>
                <a:gd name="connsiteY4" fmla="*/ 0 h 255869"/>
                <a:gd name="connsiteX0" fmla="*/ 0 w 906986"/>
                <a:gd name="connsiteY0" fmla="*/ 0 h 255869"/>
                <a:gd name="connsiteX1" fmla="*/ 906986 w 906986"/>
                <a:gd name="connsiteY1" fmla="*/ 0 h 255869"/>
                <a:gd name="connsiteX2" fmla="*/ 906986 w 906986"/>
                <a:gd name="connsiteY2" fmla="*/ 255869 h 255869"/>
                <a:gd name="connsiteX3" fmla="*/ 448866 w 906986"/>
                <a:gd name="connsiteY3" fmla="*/ 222163 h 255869"/>
                <a:gd name="connsiteX4" fmla="*/ 0 w 906986"/>
                <a:gd name="connsiteY4" fmla="*/ 255869 h 255869"/>
                <a:gd name="connsiteX5" fmla="*/ 0 w 906986"/>
                <a:gd name="connsiteY5" fmla="*/ 0 h 255869"/>
                <a:gd name="connsiteX0" fmla="*/ 0 w 906986"/>
                <a:gd name="connsiteY0" fmla="*/ 28003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0 w 906986"/>
                <a:gd name="connsiteY6" fmla="*/ 28003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6986 w 906986"/>
                <a:gd name="connsiteY2" fmla="*/ 28003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48866 w 906986"/>
                <a:gd name="connsiteY4" fmla="*/ 250166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6986"/>
                <a:gd name="connsiteY0" fmla="*/ 51815 h 283872"/>
                <a:gd name="connsiteX1" fmla="*/ 474746 w 906986"/>
                <a:gd name="connsiteY1" fmla="*/ 0 h 283872"/>
                <a:gd name="connsiteX2" fmla="*/ 904604 w 906986"/>
                <a:gd name="connsiteY2" fmla="*/ 51816 h 283872"/>
                <a:gd name="connsiteX3" fmla="*/ 906986 w 906986"/>
                <a:gd name="connsiteY3" fmla="*/ 283872 h 283872"/>
                <a:gd name="connsiteX4" fmla="*/ 451247 w 906986"/>
                <a:gd name="connsiteY4" fmla="*/ 233497 h 283872"/>
                <a:gd name="connsiteX5" fmla="*/ 0 w 906986"/>
                <a:gd name="connsiteY5" fmla="*/ 283872 h 283872"/>
                <a:gd name="connsiteX6" fmla="*/ 2381 w 906986"/>
                <a:gd name="connsiteY6" fmla="*/ 51815 h 283872"/>
                <a:gd name="connsiteX0" fmla="*/ 2381 w 904604"/>
                <a:gd name="connsiteY0" fmla="*/ 51815 h 283872"/>
                <a:gd name="connsiteX1" fmla="*/ 474746 w 904604"/>
                <a:gd name="connsiteY1" fmla="*/ 0 h 283872"/>
                <a:gd name="connsiteX2" fmla="*/ 904604 w 904604"/>
                <a:gd name="connsiteY2" fmla="*/ 51816 h 283872"/>
                <a:gd name="connsiteX3" fmla="*/ 875236 w 904604"/>
                <a:gd name="connsiteY3" fmla="*/ 264822 h 283872"/>
                <a:gd name="connsiteX4" fmla="*/ 451247 w 904604"/>
                <a:gd name="connsiteY4" fmla="*/ 233497 h 283872"/>
                <a:gd name="connsiteX5" fmla="*/ 0 w 904604"/>
                <a:gd name="connsiteY5" fmla="*/ 283872 h 283872"/>
                <a:gd name="connsiteX6" fmla="*/ 2381 w 904604"/>
                <a:gd name="connsiteY6" fmla="*/ 51815 h 283872"/>
                <a:gd name="connsiteX0" fmla="*/ 78 w 902301"/>
                <a:gd name="connsiteY0" fmla="*/ 51815 h 264822"/>
                <a:gd name="connsiteX1" fmla="*/ 472443 w 902301"/>
                <a:gd name="connsiteY1" fmla="*/ 0 h 264822"/>
                <a:gd name="connsiteX2" fmla="*/ 902301 w 902301"/>
                <a:gd name="connsiteY2" fmla="*/ 51816 h 264822"/>
                <a:gd name="connsiteX3" fmla="*/ 872933 w 902301"/>
                <a:gd name="connsiteY3" fmla="*/ 264822 h 264822"/>
                <a:gd name="connsiteX4" fmla="*/ 448944 w 902301"/>
                <a:gd name="connsiteY4" fmla="*/ 233497 h 264822"/>
                <a:gd name="connsiteX5" fmla="*/ 4047 w 902301"/>
                <a:gd name="connsiteY5" fmla="*/ 258472 h 264822"/>
                <a:gd name="connsiteX6" fmla="*/ 78 w 902301"/>
                <a:gd name="connsiteY6" fmla="*/ 51815 h 264822"/>
                <a:gd name="connsiteX0" fmla="*/ 78 w 902301"/>
                <a:gd name="connsiteY0" fmla="*/ 51815 h 264822"/>
                <a:gd name="connsiteX1" fmla="*/ 472443 w 902301"/>
                <a:gd name="connsiteY1" fmla="*/ 0 h 264822"/>
                <a:gd name="connsiteX2" fmla="*/ 902301 w 902301"/>
                <a:gd name="connsiteY2" fmla="*/ 51816 h 264822"/>
                <a:gd name="connsiteX3" fmla="*/ 872933 w 902301"/>
                <a:gd name="connsiteY3" fmla="*/ 264822 h 264822"/>
                <a:gd name="connsiteX4" fmla="*/ 448944 w 902301"/>
                <a:gd name="connsiteY4" fmla="*/ 233497 h 264822"/>
                <a:gd name="connsiteX5" fmla="*/ 4047 w 902301"/>
                <a:gd name="connsiteY5" fmla="*/ 258472 h 264822"/>
                <a:gd name="connsiteX6" fmla="*/ 78 w 902301"/>
                <a:gd name="connsiteY6" fmla="*/ 51815 h 26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2301" h="264822">
                  <a:moveTo>
                    <a:pt x="78" y="51815"/>
                  </a:moveTo>
                  <a:cubicBezTo>
                    <a:pt x="157832" y="20151"/>
                    <a:pt x="317070" y="708"/>
                    <a:pt x="472443" y="0"/>
                  </a:cubicBezTo>
                  <a:cubicBezTo>
                    <a:pt x="615729" y="5366"/>
                    <a:pt x="759015" y="13113"/>
                    <a:pt x="902301" y="51816"/>
                  </a:cubicBezTo>
                  <a:lnTo>
                    <a:pt x="872933" y="264822"/>
                  </a:lnTo>
                  <a:cubicBezTo>
                    <a:pt x="727370" y="233638"/>
                    <a:pt x="601651" y="236106"/>
                    <a:pt x="448944" y="233497"/>
                  </a:cubicBezTo>
                  <a:cubicBezTo>
                    <a:pt x="299322" y="244732"/>
                    <a:pt x="187006" y="249619"/>
                    <a:pt x="4047" y="258472"/>
                  </a:cubicBezTo>
                  <a:cubicBezTo>
                    <a:pt x="4841" y="181120"/>
                    <a:pt x="-716" y="129167"/>
                    <a:pt x="78" y="518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63705E95-8080-4824-A6C4-997DBC4F165B}"/>
                </a:ext>
              </a:extLst>
            </p:cNvPr>
            <p:cNvSpPr/>
            <p:nvPr/>
          </p:nvSpPr>
          <p:spPr>
            <a:xfrm>
              <a:off x="1727293" y="3668586"/>
              <a:ext cx="238125" cy="21930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664930A0-4D7A-4FF4-BA00-17B43930216A}"/>
                </a:ext>
              </a:extLst>
            </p:cNvPr>
            <p:cNvSpPr/>
            <p:nvPr/>
          </p:nvSpPr>
          <p:spPr>
            <a:xfrm>
              <a:off x="2550076" y="3668586"/>
              <a:ext cx="238125" cy="21930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29F22BD2-7CEE-4B94-81F1-AE75398096B1}"/>
                </a:ext>
              </a:extLst>
            </p:cNvPr>
            <p:cNvSpPr/>
            <p:nvPr/>
          </p:nvSpPr>
          <p:spPr>
            <a:xfrm>
              <a:off x="1973264" y="3851032"/>
              <a:ext cx="565150" cy="26438"/>
            </a:xfrm>
            <a:custGeom>
              <a:avLst/>
              <a:gdLst>
                <a:gd name="connsiteX0" fmla="*/ 0 w 565150"/>
                <a:gd name="connsiteY0" fmla="*/ 25400 h 25400"/>
                <a:gd name="connsiteX1" fmla="*/ 273050 w 565150"/>
                <a:gd name="connsiteY1" fmla="*/ 0 h 25400"/>
                <a:gd name="connsiteX2" fmla="*/ 565150 w 565150"/>
                <a:gd name="connsiteY2" fmla="*/ 19050 h 25400"/>
                <a:gd name="connsiteX0" fmla="*/ 0 w 565150"/>
                <a:gd name="connsiteY0" fmla="*/ 26340 h 26340"/>
                <a:gd name="connsiteX1" fmla="*/ 273050 w 565150"/>
                <a:gd name="connsiteY1" fmla="*/ 940 h 26340"/>
                <a:gd name="connsiteX2" fmla="*/ 565150 w 565150"/>
                <a:gd name="connsiteY2" fmla="*/ 19990 h 26340"/>
                <a:gd name="connsiteX0" fmla="*/ 0 w 565150"/>
                <a:gd name="connsiteY0" fmla="*/ 26438 h 26438"/>
                <a:gd name="connsiteX1" fmla="*/ 273050 w 565150"/>
                <a:gd name="connsiteY1" fmla="*/ 1038 h 26438"/>
                <a:gd name="connsiteX2" fmla="*/ 565150 w 565150"/>
                <a:gd name="connsiteY2" fmla="*/ 20088 h 26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5150" h="26438">
                  <a:moveTo>
                    <a:pt x="0" y="26438"/>
                  </a:moveTo>
                  <a:cubicBezTo>
                    <a:pt x="91017" y="17971"/>
                    <a:pt x="158220" y="-4782"/>
                    <a:pt x="273050" y="1038"/>
                  </a:cubicBezTo>
                  <a:cubicBezTo>
                    <a:pt x="382323" y="-4518"/>
                    <a:pt x="467783" y="13738"/>
                    <a:pt x="565150" y="20088"/>
                  </a:cubicBezTo>
                </a:path>
              </a:pathLst>
            </a:custGeom>
            <a:noFill/>
            <a:ln w="6350">
              <a:solidFill>
                <a:schemeClr val="tx1">
                  <a:alpha val="2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A5EAB364-F3C2-4ED8-B5FC-71EB7D18BDFB}"/>
                </a:ext>
              </a:extLst>
            </p:cNvPr>
            <p:cNvSpPr/>
            <p:nvPr/>
          </p:nvSpPr>
          <p:spPr>
            <a:xfrm>
              <a:off x="1905436" y="3624478"/>
              <a:ext cx="680602" cy="6021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0">
              <a:solidFill>
                <a:schemeClr val="tx1">
                  <a:alpha val="4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C11FBAAB-447E-4765-AE1E-7493293424B9}"/>
                </a:ext>
              </a:extLst>
            </p:cNvPr>
            <p:cNvSpPr/>
            <p:nvPr/>
          </p:nvSpPr>
          <p:spPr>
            <a:xfrm>
              <a:off x="1379974" y="4221980"/>
              <a:ext cx="1731526" cy="148426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350623DE-AC31-4D4B-959C-38225EC5B8DE}"/>
                </a:ext>
              </a:extLst>
            </p:cNvPr>
            <p:cNvSpPr/>
            <p:nvPr/>
          </p:nvSpPr>
          <p:spPr>
            <a:xfrm>
              <a:off x="1390650" y="4184650"/>
              <a:ext cx="1524000" cy="654050"/>
            </a:xfrm>
            <a:custGeom>
              <a:avLst/>
              <a:gdLst>
                <a:gd name="connsiteX0" fmla="*/ 0 w 1524000"/>
                <a:gd name="connsiteY0" fmla="*/ 469900 h 654050"/>
                <a:gd name="connsiteX1" fmla="*/ 412750 w 1524000"/>
                <a:gd name="connsiteY1" fmla="*/ 622300 h 654050"/>
                <a:gd name="connsiteX2" fmla="*/ 736600 w 1524000"/>
                <a:gd name="connsiteY2" fmla="*/ 654050 h 654050"/>
                <a:gd name="connsiteX3" fmla="*/ 1085850 w 1524000"/>
                <a:gd name="connsiteY3" fmla="*/ 577850 h 654050"/>
                <a:gd name="connsiteX4" fmla="*/ 1187450 w 1524000"/>
                <a:gd name="connsiteY4" fmla="*/ 514350 h 654050"/>
                <a:gd name="connsiteX5" fmla="*/ 1149350 w 1524000"/>
                <a:gd name="connsiteY5" fmla="*/ 450850 h 654050"/>
                <a:gd name="connsiteX6" fmla="*/ 1060450 w 1524000"/>
                <a:gd name="connsiteY6" fmla="*/ 406400 h 654050"/>
                <a:gd name="connsiteX7" fmla="*/ 914400 w 1524000"/>
                <a:gd name="connsiteY7" fmla="*/ 400050 h 654050"/>
                <a:gd name="connsiteX8" fmla="*/ 850900 w 1524000"/>
                <a:gd name="connsiteY8" fmla="*/ 444500 h 654050"/>
                <a:gd name="connsiteX9" fmla="*/ 762000 w 1524000"/>
                <a:gd name="connsiteY9" fmla="*/ 508000 h 654050"/>
                <a:gd name="connsiteX10" fmla="*/ 825500 w 1524000"/>
                <a:gd name="connsiteY10" fmla="*/ 368300 h 654050"/>
                <a:gd name="connsiteX11" fmla="*/ 1047750 w 1524000"/>
                <a:gd name="connsiteY11" fmla="*/ 254000 h 654050"/>
                <a:gd name="connsiteX12" fmla="*/ 1181100 w 1524000"/>
                <a:gd name="connsiteY12" fmla="*/ 228600 h 654050"/>
                <a:gd name="connsiteX13" fmla="*/ 1295400 w 1524000"/>
                <a:gd name="connsiteY13" fmla="*/ 266700 h 654050"/>
                <a:gd name="connsiteX14" fmla="*/ 1524000 w 1524000"/>
                <a:gd name="connsiteY14" fmla="*/ 311150 h 654050"/>
                <a:gd name="connsiteX15" fmla="*/ 1377950 w 1524000"/>
                <a:gd name="connsiteY15" fmla="*/ 158750 h 654050"/>
                <a:gd name="connsiteX16" fmla="*/ 971550 w 1524000"/>
                <a:gd name="connsiteY16" fmla="*/ 0 h 654050"/>
                <a:gd name="connsiteX17" fmla="*/ 469900 w 1524000"/>
                <a:gd name="connsiteY17" fmla="*/ 63500 h 654050"/>
                <a:gd name="connsiteX18" fmla="*/ 177800 w 1524000"/>
                <a:gd name="connsiteY18" fmla="*/ 254000 h 654050"/>
                <a:gd name="connsiteX19" fmla="*/ 0 w 1524000"/>
                <a:gd name="connsiteY19" fmla="*/ 469900 h 65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4000" h="654050">
                  <a:moveTo>
                    <a:pt x="0" y="469900"/>
                  </a:moveTo>
                  <a:lnTo>
                    <a:pt x="412750" y="622300"/>
                  </a:lnTo>
                  <a:lnTo>
                    <a:pt x="736600" y="654050"/>
                  </a:lnTo>
                  <a:lnTo>
                    <a:pt x="1085850" y="577850"/>
                  </a:lnTo>
                  <a:lnTo>
                    <a:pt x="1187450" y="514350"/>
                  </a:lnTo>
                  <a:lnTo>
                    <a:pt x="1149350" y="450850"/>
                  </a:lnTo>
                  <a:lnTo>
                    <a:pt x="1060450" y="406400"/>
                  </a:lnTo>
                  <a:lnTo>
                    <a:pt x="914400" y="400050"/>
                  </a:lnTo>
                  <a:lnTo>
                    <a:pt x="850900" y="444500"/>
                  </a:lnTo>
                  <a:lnTo>
                    <a:pt x="762000" y="508000"/>
                  </a:lnTo>
                  <a:lnTo>
                    <a:pt x="825500" y="368300"/>
                  </a:lnTo>
                  <a:lnTo>
                    <a:pt x="1047750" y="254000"/>
                  </a:lnTo>
                  <a:lnTo>
                    <a:pt x="1181100" y="228600"/>
                  </a:lnTo>
                  <a:lnTo>
                    <a:pt x="1295400" y="266700"/>
                  </a:lnTo>
                  <a:lnTo>
                    <a:pt x="1524000" y="311150"/>
                  </a:lnTo>
                  <a:lnTo>
                    <a:pt x="1377950" y="158750"/>
                  </a:lnTo>
                  <a:lnTo>
                    <a:pt x="971550" y="0"/>
                  </a:lnTo>
                  <a:lnTo>
                    <a:pt x="469900" y="63500"/>
                  </a:lnTo>
                  <a:lnTo>
                    <a:pt x="177800" y="254000"/>
                  </a:lnTo>
                  <a:lnTo>
                    <a:pt x="0" y="46990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B6B45A06-D75E-415D-851A-434526182D64}"/>
                </a:ext>
              </a:extLst>
            </p:cNvPr>
            <p:cNvSpPr/>
            <p:nvPr/>
          </p:nvSpPr>
          <p:spPr>
            <a:xfrm flipV="1">
              <a:off x="1774019" y="4415680"/>
              <a:ext cx="130432" cy="1134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BF380228-CA12-4685-B593-77CBB325D0AB}"/>
                </a:ext>
              </a:extLst>
            </p:cNvPr>
            <p:cNvSpPr/>
            <p:nvPr/>
          </p:nvSpPr>
          <p:spPr>
            <a:xfrm flipV="1">
              <a:off x="1873313" y="4523373"/>
              <a:ext cx="261852" cy="22777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1FB3B5DB-1898-497A-84E3-24E1534792EB}"/>
                </a:ext>
              </a:extLst>
            </p:cNvPr>
            <p:cNvSpPr/>
            <p:nvPr/>
          </p:nvSpPr>
          <p:spPr>
            <a:xfrm flipH="1" flipV="1">
              <a:off x="1947167" y="5282722"/>
              <a:ext cx="134828" cy="11728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E2FB1F3-C2A5-4306-BD79-55D11E6D7D52}"/>
                </a:ext>
              </a:extLst>
            </p:cNvPr>
            <p:cNvSpPr/>
            <p:nvPr/>
          </p:nvSpPr>
          <p:spPr>
            <a:xfrm flipH="1" flipV="1">
              <a:off x="2082605" y="5435785"/>
              <a:ext cx="52560" cy="4572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610250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C938E6D9-67D2-4CEE-B0A4-57161DA6B007}"/>
              </a:ext>
            </a:extLst>
          </p:cNvPr>
          <p:cNvGrpSpPr/>
          <p:nvPr/>
        </p:nvGrpSpPr>
        <p:grpSpPr>
          <a:xfrm>
            <a:off x="-14106" y="-419100"/>
            <a:ext cx="3993157" cy="7777564"/>
            <a:chOff x="-14106" y="-419100"/>
            <a:chExt cx="3993157" cy="7777564"/>
          </a:xfrm>
        </p:grpSpPr>
        <p:sp>
          <p:nvSpPr>
            <p:cNvPr id="501" name="Rechteck 500">
              <a:extLst>
                <a:ext uri="{FF2B5EF4-FFF2-40B4-BE49-F238E27FC236}">
                  <a16:creationId xmlns:a16="http://schemas.microsoft.com/office/drawing/2014/main" id="{BAA45047-B429-40AD-8A1B-F41B46D3FFCC}"/>
                </a:ext>
              </a:extLst>
            </p:cNvPr>
            <p:cNvSpPr/>
            <p:nvPr/>
          </p:nvSpPr>
          <p:spPr>
            <a:xfrm>
              <a:off x="-6357" y="-6537"/>
              <a:ext cx="3985156" cy="6874432"/>
            </a:xfrm>
            <a:prstGeom prst="rect">
              <a:avLst/>
            </a:prstGeom>
            <a:solidFill>
              <a:srgbClr val="7341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502" name="Picture 2" descr="Bildergebnis fÃ¼r holzmaserung">
              <a:extLst>
                <a:ext uri="{FF2B5EF4-FFF2-40B4-BE49-F238E27FC236}">
                  <a16:creationId xmlns:a16="http://schemas.microsoft.com/office/drawing/2014/main" id="{05C2B7B0-A7A8-434A-B10B-EF6097D68D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87" t="-20602" r="487" b="28909"/>
            <a:stretch/>
          </p:blipFill>
          <p:spPr bwMode="auto">
            <a:xfrm rot="16200000" flipV="1">
              <a:off x="-1487548" y="1409149"/>
              <a:ext cx="6940041" cy="39931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3" name="Freihandform: Form 502">
              <a:extLst>
                <a:ext uri="{FF2B5EF4-FFF2-40B4-BE49-F238E27FC236}">
                  <a16:creationId xmlns:a16="http://schemas.microsoft.com/office/drawing/2014/main" id="{43DF7932-39EF-43DA-9B99-6813400017CC}"/>
                </a:ext>
              </a:extLst>
            </p:cNvPr>
            <p:cNvSpPr/>
            <p:nvPr/>
          </p:nvSpPr>
          <p:spPr>
            <a:xfrm>
              <a:off x="990600" y="-390525"/>
              <a:ext cx="1514475" cy="7439025"/>
            </a:xfrm>
            <a:custGeom>
              <a:avLst/>
              <a:gdLst>
                <a:gd name="connsiteX0" fmla="*/ 133350 w 1514475"/>
                <a:gd name="connsiteY0" fmla="*/ 0 h 7439025"/>
                <a:gd name="connsiteX1" fmla="*/ 9525 w 1514475"/>
                <a:gd name="connsiteY1" fmla="*/ 323850 h 7439025"/>
                <a:gd name="connsiteX2" fmla="*/ 0 w 1514475"/>
                <a:gd name="connsiteY2" fmla="*/ 647700 h 7439025"/>
                <a:gd name="connsiteX3" fmla="*/ 28575 w 1514475"/>
                <a:gd name="connsiteY3" fmla="*/ 1457325 h 7439025"/>
                <a:gd name="connsiteX4" fmla="*/ 57150 w 1514475"/>
                <a:gd name="connsiteY4" fmla="*/ 2238375 h 7439025"/>
                <a:gd name="connsiteX5" fmla="*/ 95250 w 1514475"/>
                <a:gd name="connsiteY5" fmla="*/ 3019425 h 7439025"/>
                <a:gd name="connsiteX6" fmla="*/ 133350 w 1514475"/>
                <a:gd name="connsiteY6" fmla="*/ 3581400 h 7439025"/>
                <a:gd name="connsiteX7" fmla="*/ 171450 w 1514475"/>
                <a:gd name="connsiteY7" fmla="*/ 4200525 h 7439025"/>
                <a:gd name="connsiteX8" fmla="*/ 238125 w 1514475"/>
                <a:gd name="connsiteY8" fmla="*/ 4905375 h 7439025"/>
                <a:gd name="connsiteX9" fmla="*/ 238125 w 1514475"/>
                <a:gd name="connsiteY9" fmla="*/ 5276850 h 7439025"/>
                <a:gd name="connsiteX10" fmla="*/ 219075 w 1514475"/>
                <a:gd name="connsiteY10" fmla="*/ 5715000 h 7439025"/>
                <a:gd name="connsiteX11" fmla="*/ 180975 w 1514475"/>
                <a:gd name="connsiteY11" fmla="*/ 6381750 h 7439025"/>
                <a:gd name="connsiteX12" fmla="*/ 266700 w 1514475"/>
                <a:gd name="connsiteY12" fmla="*/ 6953250 h 7439025"/>
                <a:gd name="connsiteX13" fmla="*/ 323850 w 1514475"/>
                <a:gd name="connsiteY13" fmla="*/ 7439025 h 7439025"/>
                <a:gd name="connsiteX14" fmla="*/ 1266825 w 1514475"/>
                <a:gd name="connsiteY14" fmla="*/ 7410450 h 7439025"/>
                <a:gd name="connsiteX15" fmla="*/ 1514475 w 1514475"/>
                <a:gd name="connsiteY15" fmla="*/ 7419975 h 7439025"/>
                <a:gd name="connsiteX16" fmla="*/ 1428750 w 1514475"/>
                <a:gd name="connsiteY16" fmla="*/ 7277100 h 7439025"/>
                <a:gd name="connsiteX17" fmla="*/ 1466850 w 1514475"/>
                <a:gd name="connsiteY17" fmla="*/ 6467475 h 7439025"/>
                <a:gd name="connsiteX18" fmla="*/ 1466850 w 1514475"/>
                <a:gd name="connsiteY18" fmla="*/ 5591175 h 7439025"/>
                <a:gd name="connsiteX19" fmla="*/ 1466850 w 1514475"/>
                <a:gd name="connsiteY19" fmla="*/ 4686300 h 7439025"/>
                <a:gd name="connsiteX20" fmla="*/ 1457325 w 1514475"/>
                <a:gd name="connsiteY20" fmla="*/ 3667125 h 7439025"/>
                <a:gd name="connsiteX21" fmla="*/ 1438275 w 1514475"/>
                <a:gd name="connsiteY21" fmla="*/ 2190750 h 7439025"/>
                <a:gd name="connsiteX22" fmla="*/ 1400175 w 1514475"/>
                <a:gd name="connsiteY22" fmla="*/ 1085850 h 7439025"/>
                <a:gd name="connsiteX23" fmla="*/ 1409700 w 1514475"/>
                <a:gd name="connsiteY23" fmla="*/ 219075 h 7439025"/>
                <a:gd name="connsiteX24" fmla="*/ 133350 w 1514475"/>
                <a:gd name="connsiteY24" fmla="*/ 0 h 743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4475" h="7439025">
                  <a:moveTo>
                    <a:pt x="133350" y="0"/>
                  </a:moveTo>
                  <a:lnTo>
                    <a:pt x="9525" y="323850"/>
                  </a:lnTo>
                  <a:lnTo>
                    <a:pt x="0" y="647700"/>
                  </a:lnTo>
                  <a:lnTo>
                    <a:pt x="28575" y="1457325"/>
                  </a:lnTo>
                  <a:lnTo>
                    <a:pt x="57150" y="2238375"/>
                  </a:lnTo>
                  <a:lnTo>
                    <a:pt x="95250" y="3019425"/>
                  </a:lnTo>
                  <a:lnTo>
                    <a:pt x="133350" y="3581400"/>
                  </a:lnTo>
                  <a:lnTo>
                    <a:pt x="171450" y="4200525"/>
                  </a:lnTo>
                  <a:lnTo>
                    <a:pt x="238125" y="4905375"/>
                  </a:lnTo>
                  <a:lnTo>
                    <a:pt x="238125" y="5276850"/>
                  </a:lnTo>
                  <a:lnTo>
                    <a:pt x="219075" y="5715000"/>
                  </a:lnTo>
                  <a:lnTo>
                    <a:pt x="180975" y="6381750"/>
                  </a:lnTo>
                  <a:lnTo>
                    <a:pt x="266700" y="6953250"/>
                  </a:lnTo>
                  <a:lnTo>
                    <a:pt x="323850" y="7439025"/>
                  </a:lnTo>
                  <a:lnTo>
                    <a:pt x="1266825" y="7410450"/>
                  </a:lnTo>
                  <a:lnTo>
                    <a:pt x="1514475" y="7419975"/>
                  </a:lnTo>
                  <a:lnTo>
                    <a:pt x="1428750" y="7277100"/>
                  </a:lnTo>
                  <a:lnTo>
                    <a:pt x="1466850" y="6467475"/>
                  </a:lnTo>
                  <a:lnTo>
                    <a:pt x="1466850" y="5591175"/>
                  </a:lnTo>
                  <a:lnTo>
                    <a:pt x="1466850" y="4686300"/>
                  </a:lnTo>
                  <a:lnTo>
                    <a:pt x="1457325" y="3667125"/>
                  </a:lnTo>
                  <a:lnTo>
                    <a:pt x="1438275" y="2190750"/>
                  </a:lnTo>
                  <a:lnTo>
                    <a:pt x="1400175" y="1085850"/>
                  </a:lnTo>
                  <a:lnTo>
                    <a:pt x="1409700" y="2190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73413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504" name="Grafik 503" descr="Ein Bild, das Vorhang, drinnen, Wand, Möbel enthält.&#10;&#10;Automatisch generierte Beschreibung">
              <a:extLst>
                <a:ext uri="{FF2B5EF4-FFF2-40B4-BE49-F238E27FC236}">
                  <a16:creationId xmlns:a16="http://schemas.microsoft.com/office/drawing/2014/main" id="{5C9E389C-A22B-45A4-A8B5-3F959D692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6928" y="-25492"/>
              <a:ext cx="3133451" cy="7115718"/>
            </a:xfrm>
            <a:prstGeom prst="rect">
              <a:avLst/>
            </a:prstGeom>
          </p:spPr>
        </p:pic>
        <p:sp>
          <p:nvSpPr>
            <p:cNvPr id="505" name="Freihandform: Form 504">
              <a:extLst>
                <a:ext uri="{FF2B5EF4-FFF2-40B4-BE49-F238E27FC236}">
                  <a16:creationId xmlns:a16="http://schemas.microsoft.com/office/drawing/2014/main" id="{58A1377A-37F9-4B77-B342-D8C7E588A683}"/>
                </a:ext>
              </a:extLst>
            </p:cNvPr>
            <p:cNvSpPr/>
            <p:nvPr/>
          </p:nvSpPr>
          <p:spPr>
            <a:xfrm>
              <a:off x="962024" y="-342900"/>
              <a:ext cx="292100" cy="7593393"/>
            </a:xfrm>
            <a:custGeom>
              <a:avLst/>
              <a:gdLst>
                <a:gd name="connsiteX0" fmla="*/ 0 w 419100"/>
                <a:gd name="connsiteY0" fmla="*/ 361950 h 7315200"/>
                <a:gd name="connsiteX1" fmla="*/ 38100 w 419100"/>
                <a:gd name="connsiteY1" fmla="*/ 1533525 h 7315200"/>
                <a:gd name="connsiteX2" fmla="*/ 76200 w 419100"/>
                <a:gd name="connsiteY2" fmla="*/ 2790825 h 7315200"/>
                <a:gd name="connsiteX3" fmla="*/ 247650 w 419100"/>
                <a:gd name="connsiteY3" fmla="*/ 5343525 h 7315200"/>
                <a:gd name="connsiteX4" fmla="*/ 190500 w 419100"/>
                <a:gd name="connsiteY4" fmla="*/ 6153150 h 7315200"/>
                <a:gd name="connsiteX5" fmla="*/ 180975 w 419100"/>
                <a:gd name="connsiteY5" fmla="*/ 6238875 h 7315200"/>
                <a:gd name="connsiteX6" fmla="*/ 276225 w 419100"/>
                <a:gd name="connsiteY6" fmla="*/ 7305675 h 7315200"/>
                <a:gd name="connsiteX7" fmla="*/ 419100 w 419100"/>
                <a:gd name="connsiteY7" fmla="*/ 7315200 h 7315200"/>
                <a:gd name="connsiteX8" fmla="*/ 228600 w 419100"/>
                <a:gd name="connsiteY8" fmla="*/ 6315075 h 7315200"/>
                <a:gd name="connsiteX9" fmla="*/ 295275 w 419100"/>
                <a:gd name="connsiteY9" fmla="*/ 5105400 h 7315200"/>
                <a:gd name="connsiteX10" fmla="*/ 190500 w 419100"/>
                <a:gd name="connsiteY10" fmla="*/ 3790950 h 7315200"/>
                <a:gd name="connsiteX11" fmla="*/ 95250 w 419100"/>
                <a:gd name="connsiteY11" fmla="*/ 1981200 h 7315200"/>
                <a:gd name="connsiteX12" fmla="*/ 38100 w 419100"/>
                <a:gd name="connsiteY12" fmla="*/ 704850 h 7315200"/>
                <a:gd name="connsiteX13" fmla="*/ 76200 w 419100"/>
                <a:gd name="connsiteY13" fmla="*/ 238125 h 7315200"/>
                <a:gd name="connsiteX14" fmla="*/ 47625 w 419100"/>
                <a:gd name="connsiteY14" fmla="*/ 0 h 7315200"/>
                <a:gd name="connsiteX15" fmla="*/ 0 w 419100"/>
                <a:gd name="connsiteY15" fmla="*/ 361950 h 7315200"/>
                <a:gd name="connsiteX0" fmla="*/ 0 w 295275"/>
                <a:gd name="connsiteY0" fmla="*/ 361950 h 7318375"/>
                <a:gd name="connsiteX1" fmla="*/ 38100 w 295275"/>
                <a:gd name="connsiteY1" fmla="*/ 1533525 h 7318375"/>
                <a:gd name="connsiteX2" fmla="*/ 76200 w 295275"/>
                <a:gd name="connsiteY2" fmla="*/ 2790825 h 7318375"/>
                <a:gd name="connsiteX3" fmla="*/ 247650 w 295275"/>
                <a:gd name="connsiteY3" fmla="*/ 5343525 h 7318375"/>
                <a:gd name="connsiteX4" fmla="*/ 190500 w 295275"/>
                <a:gd name="connsiteY4" fmla="*/ 6153150 h 7318375"/>
                <a:gd name="connsiteX5" fmla="*/ 180975 w 295275"/>
                <a:gd name="connsiteY5" fmla="*/ 6238875 h 7318375"/>
                <a:gd name="connsiteX6" fmla="*/ 276225 w 295275"/>
                <a:gd name="connsiteY6" fmla="*/ 7305675 h 7318375"/>
                <a:gd name="connsiteX7" fmla="*/ 292100 w 295275"/>
                <a:gd name="connsiteY7" fmla="*/ 7318375 h 7318375"/>
                <a:gd name="connsiteX8" fmla="*/ 228600 w 295275"/>
                <a:gd name="connsiteY8" fmla="*/ 6315075 h 7318375"/>
                <a:gd name="connsiteX9" fmla="*/ 295275 w 295275"/>
                <a:gd name="connsiteY9" fmla="*/ 5105400 h 7318375"/>
                <a:gd name="connsiteX10" fmla="*/ 190500 w 295275"/>
                <a:gd name="connsiteY10" fmla="*/ 3790950 h 7318375"/>
                <a:gd name="connsiteX11" fmla="*/ 95250 w 295275"/>
                <a:gd name="connsiteY11" fmla="*/ 1981200 h 7318375"/>
                <a:gd name="connsiteX12" fmla="*/ 38100 w 295275"/>
                <a:gd name="connsiteY12" fmla="*/ 704850 h 7318375"/>
                <a:gd name="connsiteX13" fmla="*/ 76200 w 295275"/>
                <a:gd name="connsiteY13" fmla="*/ 238125 h 7318375"/>
                <a:gd name="connsiteX14" fmla="*/ 47625 w 295275"/>
                <a:gd name="connsiteY14" fmla="*/ 0 h 7318375"/>
                <a:gd name="connsiteX15" fmla="*/ 0 w 295275"/>
                <a:gd name="connsiteY15" fmla="*/ 361950 h 7318375"/>
                <a:gd name="connsiteX0" fmla="*/ 0 w 295275"/>
                <a:gd name="connsiteY0" fmla="*/ 361950 h 7318375"/>
                <a:gd name="connsiteX1" fmla="*/ 38100 w 295275"/>
                <a:gd name="connsiteY1" fmla="*/ 1533525 h 7318375"/>
                <a:gd name="connsiteX2" fmla="*/ 76200 w 295275"/>
                <a:gd name="connsiteY2" fmla="*/ 2790825 h 7318375"/>
                <a:gd name="connsiteX3" fmla="*/ 247650 w 295275"/>
                <a:gd name="connsiteY3" fmla="*/ 5343525 h 7318375"/>
                <a:gd name="connsiteX4" fmla="*/ 190500 w 295275"/>
                <a:gd name="connsiteY4" fmla="*/ 6153150 h 7318375"/>
                <a:gd name="connsiteX5" fmla="*/ 180975 w 295275"/>
                <a:gd name="connsiteY5" fmla="*/ 6238875 h 7318375"/>
                <a:gd name="connsiteX6" fmla="*/ 276225 w 295275"/>
                <a:gd name="connsiteY6" fmla="*/ 7305675 h 7318375"/>
                <a:gd name="connsiteX7" fmla="*/ 292100 w 295275"/>
                <a:gd name="connsiteY7" fmla="*/ 7318375 h 7318375"/>
                <a:gd name="connsiteX8" fmla="*/ 203200 w 295275"/>
                <a:gd name="connsiteY8" fmla="*/ 6273800 h 7318375"/>
                <a:gd name="connsiteX9" fmla="*/ 295275 w 295275"/>
                <a:gd name="connsiteY9" fmla="*/ 5105400 h 7318375"/>
                <a:gd name="connsiteX10" fmla="*/ 190500 w 295275"/>
                <a:gd name="connsiteY10" fmla="*/ 3790950 h 7318375"/>
                <a:gd name="connsiteX11" fmla="*/ 95250 w 295275"/>
                <a:gd name="connsiteY11" fmla="*/ 1981200 h 7318375"/>
                <a:gd name="connsiteX12" fmla="*/ 38100 w 295275"/>
                <a:gd name="connsiteY12" fmla="*/ 704850 h 7318375"/>
                <a:gd name="connsiteX13" fmla="*/ 76200 w 295275"/>
                <a:gd name="connsiteY13" fmla="*/ 238125 h 7318375"/>
                <a:gd name="connsiteX14" fmla="*/ 47625 w 295275"/>
                <a:gd name="connsiteY14" fmla="*/ 0 h 7318375"/>
                <a:gd name="connsiteX15" fmla="*/ 0 w 295275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90825 h 7318375"/>
                <a:gd name="connsiteX3" fmla="*/ 247650 w 292100"/>
                <a:gd name="connsiteY3" fmla="*/ 534352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90500 w 292100"/>
                <a:gd name="connsiteY10" fmla="*/ 3790950 h 7318375"/>
                <a:gd name="connsiteX11" fmla="*/ 95250 w 292100"/>
                <a:gd name="connsiteY11" fmla="*/ 1981200 h 7318375"/>
                <a:gd name="connsiteX12" fmla="*/ 38100 w 292100"/>
                <a:gd name="connsiteY12" fmla="*/ 704850 h 7318375"/>
                <a:gd name="connsiteX13" fmla="*/ 76200 w 292100"/>
                <a:gd name="connsiteY13" fmla="*/ 238125 h 7318375"/>
                <a:gd name="connsiteX14" fmla="*/ 47625 w 292100"/>
                <a:gd name="connsiteY14" fmla="*/ 0 h 7318375"/>
                <a:gd name="connsiteX15" fmla="*/ 0 w 292100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9082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90500 w 292100"/>
                <a:gd name="connsiteY10" fmla="*/ 3790950 h 7318375"/>
                <a:gd name="connsiteX11" fmla="*/ 95250 w 292100"/>
                <a:gd name="connsiteY11" fmla="*/ 1981200 h 7318375"/>
                <a:gd name="connsiteX12" fmla="*/ 38100 w 292100"/>
                <a:gd name="connsiteY12" fmla="*/ 704850 h 7318375"/>
                <a:gd name="connsiteX13" fmla="*/ 76200 w 292100"/>
                <a:gd name="connsiteY13" fmla="*/ 238125 h 7318375"/>
                <a:gd name="connsiteX14" fmla="*/ 47625 w 292100"/>
                <a:gd name="connsiteY14" fmla="*/ 0 h 7318375"/>
                <a:gd name="connsiteX15" fmla="*/ 0 w 292100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9082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0 w 292100"/>
                <a:gd name="connsiteY11" fmla="*/ 1981200 h 7318375"/>
                <a:gd name="connsiteX12" fmla="*/ 38100 w 292100"/>
                <a:gd name="connsiteY12" fmla="*/ 704850 h 7318375"/>
                <a:gd name="connsiteX13" fmla="*/ 76200 w 292100"/>
                <a:gd name="connsiteY13" fmla="*/ 238125 h 7318375"/>
                <a:gd name="connsiteX14" fmla="*/ 47625 w 292100"/>
                <a:gd name="connsiteY14" fmla="*/ 0 h 7318375"/>
                <a:gd name="connsiteX15" fmla="*/ 0 w 292100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7177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0 w 292100"/>
                <a:gd name="connsiteY11" fmla="*/ 1981200 h 7318375"/>
                <a:gd name="connsiteX12" fmla="*/ 38100 w 292100"/>
                <a:gd name="connsiteY12" fmla="*/ 704850 h 7318375"/>
                <a:gd name="connsiteX13" fmla="*/ 76200 w 292100"/>
                <a:gd name="connsiteY13" fmla="*/ 238125 h 7318375"/>
                <a:gd name="connsiteX14" fmla="*/ 47625 w 292100"/>
                <a:gd name="connsiteY14" fmla="*/ 0 h 7318375"/>
                <a:gd name="connsiteX15" fmla="*/ 0 w 292100"/>
                <a:gd name="connsiteY15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7177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1 w 292100"/>
                <a:gd name="connsiteY11" fmla="*/ 2727325 h 7318375"/>
                <a:gd name="connsiteX12" fmla="*/ 95250 w 292100"/>
                <a:gd name="connsiteY12" fmla="*/ 1981200 h 7318375"/>
                <a:gd name="connsiteX13" fmla="*/ 38100 w 292100"/>
                <a:gd name="connsiteY13" fmla="*/ 704850 h 7318375"/>
                <a:gd name="connsiteX14" fmla="*/ 76200 w 292100"/>
                <a:gd name="connsiteY14" fmla="*/ 238125 h 7318375"/>
                <a:gd name="connsiteX15" fmla="*/ 47625 w 292100"/>
                <a:gd name="connsiteY15" fmla="*/ 0 h 7318375"/>
                <a:gd name="connsiteX16" fmla="*/ 0 w 292100"/>
                <a:gd name="connsiteY16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7177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1 w 292100"/>
                <a:gd name="connsiteY11" fmla="*/ 2727325 h 7318375"/>
                <a:gd name="connsiteX12" fmla="*/ 76200 w 292100"/>
                <a:gd name="connsiteY12" fmla="*/ 1978025 h 7318375"/>
                <a:gd name="connsiteX13" fmla="*/ 38100 w 292100"/>
                <a:gd name="connsiteY13" fmla="*/ 704850 h 7318375"/>
                <a:gd name="connsiteX14" fmla="*/ 76200 w 292100"/>
                <a:gd name="connsiteY14" fmla="*/ 238125 h 7318375"/>
                <a:gd name="connsiteX15" fmla="*/ 47625 w 292100"/>
                <a:gd name="connsiteY15" fmla="*/ 0 h 7318375"/>
                <a:gd name="connsiteX16" fmla="*/ 0 w 292100"/>
                <a:gd name="connsiteY16" fmla="*/ 361950 h 7318375"/>
                <a:gd name="connsiteX0" fmla="*/ 0 w 292100"/>
                <a:gd name="connsiteY0" fmla="*/ 361950 h 7318375"/>
                <a:gd name="connsiteX1" fmla="*/ 38100 w 292100"/>
                <a:gd name="connsiteY1" fmla="*/ 1533525 h 7318375"/>
                <a:gd name="connsiteX2" fmla="*/ 76200 w 292100"/>
                <a:gd name="connsiteY2" fmla="*/ 2771775 h 7318375"/>
                <a:gd name="connsiteX3" fmla="*/ 254000 w 292100"/>
                <a:gd name="connsiteY3" fmla="*/ 5121275 h 7318375"/>
                <a:gd name="connsiteX4" fmla="*/ 190500 w 292100"/>
                <a:gd name="connsiteY4" fmla="*/ 6153150 h 7318375"/>
                <a:gd name="connsiteX5" fmla="*/ 180975 w 292100"/>
                <a:gd name="connsiteY5" fmla="*/ 6238875 h 7318375"/>
                <a:gd name="connsiteX6" fmla="*/ 276225 w 292100"/>
                <a:gd name="connsiteY6" fmla="*/ 7305675 h 7318375"/>
                <a:gd name="connsiteX7" fmla="*/ 292100 w 292100"/>
                <a:gd name="connsiteY7" fmla="*/ 7318375 h 7318375"/>
                <a:gd name="connsiteX8" fmla="*/ 203200 w 292100"/>
                <a:gd name="connsiteY8" fmla="*/ 6273800 h 7318375"/>
                <a:gd name="connsiteX9" fmla="*/ 279400 w 292100"/>
                <a:gd name="connsiteY9" fmla="*/ 5108575 h 7318375"/>
                <a:gd name="connsiteX10" fmla="*/ 171450 w 292100"/>
                <a:gd name="connsiteY10" fmla="*/ 3790950 h 7318375"/>
                <a:gd name="connsiteX11" fmla="*/ 95251 w 292100"/>
                <a:gd name="connsiteY11" fmla="*/ 2727325 h 7318375"/>
                <a:gd name="connsiteX12" fmla="*/ 76200 w 292100"/>
                <a:gd name="connsiteY12" fmla="*/ 1978025 h 7318375"/>
                <a:gd name="connsiteX13" fmla="*/ 38100 w 292100"/>
                <a:gd name="connsiteY13" fmla="*/ 704850 h 7318375"/>
                <a:gd name="connsiteX14" fmla="*/ 28575 w 292100"/>
                <a:gd name="connsiteY14" fmla="*/ 333375 h 7318375"/>
                <a:gd name="connsiteX15" fmla="*/ 47625 w 292100"/>
                <a:gd name="connsiteY15" fmla="*/ 0 h 7318375"/>
                <a:gd name="connsiteX16" fmla="*/ 0 w 292100"/>
                <a:gd name="connsiteY16" fmla="*/ 361950 h 731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00" h="7318375">
                  <a:moveTo>
                    <a:pt x="0" y="361950"/>
                  </a:moveTo>
                  <a:lnTo>
                    <a:pt x="38100" y="1533525"/>
                  </a:lnTo>
                  <a:lnTo>
                    <a:pt x="76200" y="2771775"/>
                  </a:lnTo>
                  <a:lnTo>
                    <a:pt x="254000" y="5121275"/>
                  </a:lnTo>
                  <a:lnTo>
                    <a:pt x="190500" y="6153150"/>
                  </a:lnTo>
                  <a:lnTo>
                    <a:pt x="180975" y="6238875"/>
                  </a:lnTo>
                  <a:lnTo>
                    <a:pt x="276225" y="7305675"/>
                  </a:lnTo>
                  <a:lnTo>
                    <a:pt x="292100" y="7318375"/>
                  </a:lnTo>
                  <a:lnTo>
                    <a:pt x="203200" y="6273800"/>
                  </a:lnTo>
                  <a:lnTo>
                    <a:pt x="279400" y="5108575"/>
                  </a:lnTo>
                  <a:lnTo>
                    <a:pt x="171450" y="3790950"/>
                  </a:lnTo>
                  <a:cubicBezTo>
                    <a:pt x="154517" y="3436408"/>
                    <a:pt x="112184" y="3081867"/>
                    <a:pt x="95251" y="2727325"/>
                  </a:cubicBezTo>
                  <a:cubicBezTo>
                    <a:pt x="95251" y="2478617"/>
                    <a:pt x="76200" y="2226733"/>
                    <a:pt x="76200" y="1978025"/>
                  </a:cubicBezTo>
                  <a:lnTo>
                    <a:pt x="38100" y="704850"/>
                  </a:lnTo>
                  <a:lnTo>
                    <a:pt x="28575" y="333375"/>
                  </a:lnTo>
                  <a:lnTo>
                    <a:pt x="47625" y="0"/>
                  </a:lnTo>
                  <a:lnTo>
                    <a:pt x="0" y="36195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6" name="Freihandform: Form 505">
              <a:extLst>
                <a:ext uri="{FF2B5EF4-FFF2-40B4-BE49-F238E27FC236}">
                  <a16:creationId xmlns:a16="http://schemas.microsoft.com/office/drawing/2014/main" id="{77FADA1E-F41C-40CC-924E-05987F4BEF7D}"/>
                </a:ext>
              </a:extLst>
            </p:cNvPr>
            <p:cNvSpPr/>
            <p:nvPr/>
          </p:nvSpPr>
          <p:spPr>
            <a:xfrm>
              <a:off x="2366275" y="-419100"/>
              <a:ext cx="139700" cy="7728460"/>
            </a:xfrm>
            <a:custGeom>
              <a:avLst/>
              <a:gdLst>
                <a:gd name="connsiteX0" fmla="*/ 0 w 171450"/>
                <a:gd name="connsiteY0" fmla="*/ 152400 h 7448550"/>
                <a:gd name="connsiteX1" fmla="*/ 9525 w 171450"/>
                <a:gd name="connsiteY1" fmla="*/ 866775 h 7448550"/>
                <a:gd name="connsiteX2" fmla="*/ 85725 w 171450"/>
                <a:gd name="connsiteY2" fmla="*/ 2714625 h 7448550"/>
                <a:gd name="connsiteX3" fmla="*/ 76200 w 171450"/>
                <a:gd name="connsiteY3" fmla="*/ 4343400 h 7448550"/>
                <a:gd name="connsiteX4" fmla="*/ 104775 w 171450"/>
                <a:gd name="connsiteY4" fmla="*/ 6334125 h 7448550"/>
                <a:gd name="connsiteX5" fmla="*/ 104775 w 171450"/>
                <a:gd name="connsiteY5" fmla="*/ 6438900 h 7448550"/>
                <a:gd name="connsiteX6" fmla="*/ 47625 w 171450"/>
                <a:gd name="connsiteY6" fmla="*/ 7277100 h 7448550"/>
                <a:gd name="connsiteX7" fmla="*/ 66675 w 171450"/>
                <a:gd name="connsiteY7" fmla="*/ 7448550 h 7448550"/>
                <a:gd name="connsiteX8" fmla="*/ 171450 w 171450"/>
                <a:gd name="connsiteY8" fmla="*/ 7400925 h 7448550"/>
                <a:gd name="connsiteX9" fmla="*/ 85725 w 171450"/>
                <a:gd name="connsiteY9" fmla="*/ 7286625 h 7448550"/>
                <a:gd name="connsiteX10" fmla="*/ 142875 w 171450"/>
                <a:gd name="connsiteY10" fmla="*/ 6410325 h 7448550"/>
                <a:gd name="connsiteX11" fmla="*/ 123825 w 171450"/>
                <a:gd name="connsiteY11" fmla="*/ 5791200 h 7448550"/>
                <a:gd name="connsiteX12" fmla="*/ 161925 w 171450"/>
                <a:gd name="connsiteY12" fmla="*/ 4829175 h 7448550"/>
                <a:gd name="connsiteX13" fmla="*/ 104775 w 171450"/>
                <a:gd name="connsiteY13" fmla="*/ 4057650 h 7448550"/>
                <a:gd name="connsiteX14" fmla="*/ 123825 w 171450"/>
                <a:gd name="connsiteY14" fmla="*/ 3038475 h 7448550"/>
                <a:gd name="connsiteX15" fmla="*/ 104775 w 171450"/>
                <a:gd name="connsiteY15" fmla="*/ 1866900 h 7448550"/>
                <a:gd name="connsiteX16" fmla="*/ 57150 w 171450"/>
                <a:gd name="connsiteY16" fmla="*/ 685800 h 7448550"/>
                <a:gd name="connsiteX17" fmla="*/ 152400 w 171450"/>
                <a:gd name="connsiteY17" fmla="*/ 0 h 7448550"/>
                <a:gd name="connsiteX18" fmla="*/ 0 w 171450"/>
                <a:gd name="connsiteY18" fmla="*/ 152400 h 7448550"/>
                <a:gd name="connsiteX0" fmla="*/ 44450 w 161925"/>
                <a:gd name="connsiteY0" fmla="*/ 142875 h 7448550"/>
                <a:gd name="connsiteX1" fmla="*/ 0 w 161925"/>
                <a:gd name="connsiteY1" fmla="*/ 866775 h 7448550"/>
                <a:gd name="connsiteX2" fmla="*/ 76200 w 161925"/>
                <a:gd name="connsiteY2" fmla="*/ 2714625 h 7448550"/>
                <a:gd name="connsiteX3" fmla="*/ 66675 w 161925"/>
                <a:gd name="connsiteY3" fmla="*/ 4343400 h 7448550"/>
                <a:gd name="connsiteX4" fmla="*/ 95250 w 161925"/>
                <a:gd name="connsiteY4" fmla="*/ 6334125 h 7448550"/>
                <a:gd name="connsiteX5" fmla="*/ 95250 w 161925"/>
                <a:gd name="connsiteY5" fmla="*/ 6438900 h 7448550"/>
                <a:gd name="connsiteX6" fmla="*/ 38100 w 161925"/>
                <a:gd name="connsiteY6" fmla="*/ 7277100 h 7448550"/>
                <a:gd name="connsiteX7" fmla="*/ 57150 w 161925"/>
                <a:gd name="connsiteY7" fmla="*/ 7448550 h 7448550"/>
                <a:gd name="connsiteX8" fmla="*/ 161925 w 161925"/>
                <a:gd name="connsiteY8" fmla="*/ 7400925 h 7448550"/>
                <a:gd name="connsiteX9" fmla="*/ 76200 w 161925"/>
                <a:gd name="connsiteY9" fmla="*/ 7286625 h 7448550"/>
                <a:gd name="connsiteX10" fmla="*/ 133350 w 161925"/>
                <a:gd name="connsiteY10" fmla="*/ 6410325 h 7448550"/>
                <a:gd name="connsiteX11" fmla="*/ 114300 w 161925"/>
                <a:gd name="connsiteY11" fmla="*/ 5791200 h 7448550"/>
                <a:gd name="connsiteX12" fmla="*/ 152400 w 161925"/>
                <a:gd name="connsiteY12" fmla="*/ 4829175 h 7448550"/>
                <a:gd name="connsiteX13" fmla="*/ 95250 w 161925"/>
                <a:gd name="connsiteY13" fmla="*/ 4057650 h 7448550"/>
                <a:gd name="connsiteX14" fmla="*/ 114300 w 161925"/>
                <a:gd name="connsiteY14" fmla="*/ 3038475 h 7448550"/>
                <a:gd name="connsiteX15" fmla="*/ 95250 w 161925"/>
                <a:gd name="connsiteY15" fmla="*/ 1866900 h 7448550"/>
                <a:gd name="connsiteX16" fmla="*/ 47625 w 161925"/>
                <a:gd name="connsiteY16" fmla="*/ 685800 h 7448550"/>
                <a:gd name="connsiteX17" fmla="*/ 142875 w 161925"/>
                <a:gd name="connsiteY17" fmla="*/ 0 h 7448550"/>
                <a:gd name="connsiteX18" fmla="*/ 44450 w 161925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53975 w 139700"/>
                <a:gd name="connsiteY2" fmla="*/ 2714625 h 7448550"/>
                <a:gd name="connsiteX3" fmla="*/ 44450 w 139700"/>
                <a:gd name="connsiteY3" fmla="*/ 4343400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44450 w 139700"/>
                <a:gd name="connsiteY3" fmla="*/ 4343400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66675 w 139700"/>
                <a:gd name="connsiteY5" fmla="*/ 6683375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66675 w 139700"/>
                <a:gd name="connsiteY5" fmla="*/ 6683375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92075 w 139700"/>
                <a:gd name="connsiteY10" fmla="*/ 6407150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700" h="7448550">
                  <a:moveTo>
                    <a:pt x="22225" y="142875"/>
                  </a:moveTo>
                  <a:lnTo>
                    <a:pt x="0" y="866775"/>
                  </a:lnTo>
                  <a:lnTo>
                    <a:pt x="73025" y="2714625"/>
                  </a:lnTo>
                  <a:lnTo>
                    <a:pt x="53975" y="4225925"/>
                  </a:lnTo>
                  <a:lnTo>
                    <a:pt x="73025" y="6334125"/>
                  </a:lnTo>
                  <a:lnTo>
                    <a:pt x="66675" y="6683375"/>
                  </a:lnTo>
                  <a:lnTo>
                    <a:pt x="15875" y="7277100"/>
                  </a:lnTo>
                  <a:lnTo>
                    <a:pt x="34925" y="7448550"/>
                  </a:lnTo>
                  <a:lnTo>
                    <a:pt x="139700" y="7400925"/>
                  </a:lnTo>
                  <a:lnTo>
                    <a:pt x="53975" y="7286625"/>
                  </a:lnTo>
                  <a:lnTo>
                    <a:pt x="92075" y="6407150"/>
                  </a:lnTo>
                  <a:lnTo>
                    <a:pt x="82550" y="5791200"/>
                  </a:lnTo>
                  <a:lnTo>
                    <a:pt x="73025" y="4826000"/>
                  </a:lnTo>
                  <a:lnTo>
                    <a:pt x="73025" y="4057650"/>
                  </a:lnTo>
                  <a:lnTo>
                    <a:pt x="92075" y="3038475"/>
                  </a:lnTo>
                  <a:lnTo>
                    <a:pt x="73025" y="1866900"/>
                  </a:lnTo>
                  <a:lnTo>
                    <a:pt x="25400" y="685800"/>
                  </a:lnTo>
                  <a:lnTo>
                    <a:pt x="120650" y="0"/>
                  </a:lnTo>
                  <a:lnTo>
                    <a:pt x="22225" y="1428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507" name="Picture 2" descr="Bildergebnis fÃ¼r holzmaserung">
              <a:extLst>
                <a:ext uri="{FF2B5EF4-FFF2-40B4-BE49-F238E27FC236}">
                  <a16:creationId xmlns:a16="http://schemas.microsoft.com/office/drawing/2014/main" id="{92AB67EB-EF40-4FB1-9A60-AE8E8FD002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67" t="8003" r="667" b="72420"/>
            <a:stretch/>
          </p:blipFill>
          <p:spPr bwMode="auto">
            <a:xfrm rot="5400000">
              <a:off x="-47634" y="3021811"/>
              <a:ext cx="7200842" cy="8525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8" name="Freihandform: Form 507">
              <a:extLst>
                <a:ext uri="{FF2B5EF4-FFF2-40B4-BE49-F238E27FC236}">
                  <a16:creationId xmlns:a16="http://schemas.microsoft.com/office/drawing/2014/main" id="{32A2D510-A1C3-4158-9C61-6D2F6320E75C}"/>
                </a:ext>
              </a:extLst>
            </p:cNvPr>
            <p:cNvSpPr/>
            <p:nvPr/>
          </p:nvSpPr>
          <p:spPr>
            <a:xfrm>
              <a:off x="2354477" y="-369996"/>
              <a:ext cx="139700" cy="7728460"/>
            </a:xfrm>
            <a:custGeom>
              <a:avLst/>
              <a:gdLst>
                <a:gd name="connsiteX0" fmla="*/ 0 w 171450"/>
                <a:gd name="connsiteY0" fmla="*/ 152400 h 7448550"/>
                <a:gd name="connsiteX1" fmla="*/ 9525 w 171450"/>
                <a:gd name="connsiteY1" fmla="*/ 866775 h 7448550"/>
                <a:gd name="connsiteX2" fmla="*/ 85725 w 171450"/>
                <a:gd name="connsiteY2" fmla="*/ 2714625 h 7448550"/>
                <a:gd name="connsiteX3" fmla="*/ 76200 w 171450"/>
                <a:gd name="connsiteY3" fmla="*/ 4343400 h 7448550"/>
                <a:gd name="connsiteX4" fmla="*/ 104775 w 171450"/>
                <a:gd name="connsiteY4" fmla="*/ 6334125 h 7448550"/>
                <a:gd name="connsiteX5" fmla="*/ 104775 w 171450"/>
                <a:gd name="connsiteY5" fmla="*/ 6438900 h 7448550"/>
                <a:gd name="connsiteX6" fmla="*/ 47625 w 171450"/>
                <a:gd name="connsiteY6" fmla="*/ 7277100 h 7448550"/>
                <a:gd name="connsiteX7" fmla="*/ 66675 w 171450"/>
                <a:gd name="connsiteY7" fmla="*/ 7448550 h 7448550"/>
                <a:gd name="connsiteX8" fmla="*/ 171450 w 171450"/>
                <a:gd name="connsiteY8" fmla="*/ 7400925 h 7448550"/>
                <a:gd name="connsiteX9" fmla="*/ 85725 w 171450"/>
                <a:gd name="connsiteY9" fmla="*/ 7286625 h 7448550"/>
                <a:gd name="connsiteX10" fmla="*/ 142875 w 171450"/>
                <a:gd name="connsiteY10" fmla="*/ 6410325 h 7448550"/>
                <a:gd name="connsiteX11" fmla="*/ 123825 w 171450"/>
                <a:gd name="connsiteY11" fmla="*/ 5791200 h 7448550"/>
                <a:gd name="connsiteX12" fmla="*/ 161925 w 171450"/>
                <a:gd name="connsiteY12" fmla="*/ 4829175 h 7448550"/>
                <a:gd name="connsiteX13" fmla="*/ 104775 w 171450"/>
                <a:gd name="connsiteY13" fmla="*/ 4057650 h 7448550"/>
                <a:gd name="connsiteX14" fmla="*/ 123825 w 171450"/>
                <a:gd name="connsiteY14" fmla="*/ 3038475 h 7448550"/>
                <a:gd name="connsiteX15" fmla="*/ 104775 w 171450"/>
                <a:gd name="connsiteY15" fmla="*/ 1866900 h 7448550"/>
                <a:gd name="connsiteX16" fmla="*/ 57150 w 171450"/>
                <a:gd name="connsiteY16" fmla="*/ 685800 h 7448550"/>
                <a:gd name="connsiteX17" fmla="*/ 152400 w 171450"/>
                <a:gd name="connsiteY17" fmla="*/ 0 h 7448550"/>
                <a:gd name="connsiteX18" fmla="*/ 0 w 171450"/>
                <a:gd name="connsiteY18" fmla="*/ 152400 h 7448550"/>
                <a:gd name="connsiteX0" fmla="*/ 44450 w 161925"/>
                <a:gd name="connsiteY0" fmla="*/ 142875 h 7448550"/>
                <a:gd name="connsiteX1" fmla="*/ 0 w 161925"/>
                <a:gd name="connsiteY1" fmla="*/ 866775 h 7448550"/>
                <a:gd name="connsiteX2" fmla="*/ 76200 w 161925"/>
                <a:gd name="connsiteY2" fmla="*/ 2714625 h 7448550"/>
                <a:gd name="connsiteX3" fmla="*/ 66675 w 161925"/>
                <a:gd name="connsiteY3" fmla="*/ 4343400 h 7448550"/>
                <a:gd name="connsiteX4" fmla="*/ 95250 w 161925"/>
                <a:gd name="connsiteY4" fmla="*/ 6334125 h 7448550"/>
                <a:gd name="connsiteX5" fmla="*/ 95250 w 161925"/>
                <a:gd name="connsiteY5" fmla="*/ 6438900 h 7448550"/>
                <a:gd name="connsiteX6" fmla="*/ 38100 w 161925"/>
                <a:gd name="connsiteY6" fmla="*/ 7277100 h 7448550"/>
                <a:gd name="connsiteX7" fmla="*/ 57150 w 161925"/>
                <a:gd name="connsiteY7" fmla="*/ 7448550 h 7448550"/>
                <a:gd name="connsiteX8" fmla="*/ 161925 w 161925"/>
                <a:gd name="connsiteY8" fmla="*/ 7400925 h 7448550"/>
                <a:gd name="connsiteX9" fmla="*/ 76200 w 161925"/>
                <a:gd name="connsiteY9" fmla="*/ 7286625 h 7448550"/>
                <a:gd name="connsiteX10" fmla="*/ 133350 w 161925"/>
                <a:gd name="connsiteY10" fmla="*/ 6410325 h 7448550"/>
                <a:gd name="connsiteX11" fmla="*/ 114300 w 161925"/>
                <a:gd name="connsiteY11" fmla="*/ 5791200 h 7448550"/>
                <a:gd name="connsiteX12" fmla="*/ 152400 w 161925"/>
                <a:gd name="connsiteY12" fmla="*/ 4829175 h 7448550"/>
                <a:gd name="connsiteX13" fmla="*/ 95250 w 161925"/>
                <a:gd name="connsiteY13" fmla="*/ 4057650 h 7448550"/>
                <a:gd name="connsiteX14" fmla="*/ 114300 w 161925"/>
                <a:gd name="connsiteY14" fmla="*/ 3038475 h 7448550"/>
                <a:gd name="connsiteX15" fmla="*/ 95250 w 161925"/>
                <a:gd name="connsiteY15" fmla="*/ 1866900 h 7448550"/>
                <a:gd name="connsiteX16" fmla="*/ 47625 w 161925"/>
                <a:gd name="connsiteY16" fmla="*/ 685800 h 7448550"/>
                <a:gd name="connsiteX17" fmla="*/ 142875 w 161925"/>
                <a:gd name="connsiteY17" fmla="*/ 0 h 7448550"/>
                <a:gd name="connsiteX18" fmla="*/ 44450 w 161925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53975 w 139700"/>
                <a:gd name="connsiteY2" fmla="*/ 2714625 h 7448550"/>
                <a:gd name="connsiteX3" fmla="*/ 44450 w 139700"/>
                <a:gd name="connsiteY3" fmla="*/ 4343400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44450 w 139700"/>
                <a:gd name="connsiteY3" fmla="*/ 4343400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130175 w 139700"/>
                <a:gd name="connsiteY12" fmla="*/ 4829175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92075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73025 w 139700"/>
                <a:gd name="connsiteY5" fmla="*/ 6438900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66675 w 139700"/>
                <a:gd name="connsiteY5" fmla="*/ 6683375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111125 w 139700"/>
                <a:gd name="connsiteY10" fmla="*/ 6410325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  <a:gd name="connsiteX0" fmla="*/ 22225 w 139700"/>
                <a:gd name="connsiteY0" fmla="*/ 142875 h 7448550"/>
                <a:gd name="connsiteX1" fmla="*/ 0 w 139700"/>
                <a:gd name="connsiteY1" fmla="*/ 866775 h 7448550"/>
                <a:gd name="connsiteX2" fmla="*/ 73025 w 139700"/>
                <a:gd name="connsiteY2" fmla="*/ 2714625 h 7448550"/>
                <a:gd name="connsiteX3" fmla="*/ 53975 w 139700"/>
                <a:gd name="connsiteY3" fmla="*/ 4225925 h 7448550"/>
                <a:gd name="connsiteX4" fmla="*/ 73025 w 139700"/>
                <a:gd name="connsiteY4" fmla="*/ 6334125 h 7448550"/>
                <a:gd name="connsiteX5" fmla="*/ 66675 w 139700"/>
                <a:gd name="connsiteY5" fmla="*/ 6683375 h 7448550"/>
                <a:gd name="connsiteX6" fmla="*/ 15875 w 139700"/>
                <a:gd name="connsiteY6" fmla="*/ 7277100 h 7448550"/>
                <a:gd name="connsiteX7" fmla="*/ 34925 w 139700"/>
                <a:gd name="connsiteY7" fmla="*/ 7448550 h 7448550"/>
                <a:gd name="connsiteX8" fmla="*/ 139700 w 139700"/>
                <a:gd name="connsiteY8" fmla="*/ 7400925 h 7448550"/>
                <a:gd name="connsiteX9" fmla="*/ 53975 w 139700"/>
                <a:gd name="connsiteY9" fmla="*/ 7286625 h 7448550"/>
                <a:gd name="connsiteX10" fmla="*/ 92075 w 139700"/>
                <a:gd name="connsiteY10" fmla="*/ 6407150 h 7448550"/>
                <a:gd name="connsiteX11" fmla="*/ 82550 w 139700"/>
                <a:gd name="connsiteY11" fmla="*/ 5791200 h 7448550"/>
                <a:gd name="connsiteX12" fmla="*/ 73025 w 139700"/>
                <a:gd name="connsiteY12" fmla="*/ 4826000 h 7448550"/>
                <a:gd name="connsiteX13" fmla="*/ 73025 w 139700"/>
                <a:gd name="connsiteY13" fmla="*/ 4057650 h 7448550"/>
                <a:gd name="connsiteX14" fmla="*/ 92075 w 139700"/>
                <a:gd name="connsiteY14" fmla="*/ 3038475 h 7448550"/>
                <a:gd name="connsiteX15" fmla="*/ 73025 w 139700"/>
                <a:gd name="connsiteY15" fmla="*/ 1866900 h 7448550"/>
                <a:gd name="connsiteX16" fmla="*/ 25400 w 139700"/>
                <a:gd name="connsiteY16" fmla="*/ 685800 h 7448550"/>
                <a:gd name="connsiteX17" fmla="*/ 120650 w 139700"/>
                <a:gd name="connsiteY17" fmla="*/ 0 h 7448550"/>
                <a:gd name="connsiteX18" fmla="*/ 22225 w 139700"/>
                <a:gd name="connsiteY18" fmla="*/ 142875 h 744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700" h="7448550">
                  <a:moveTo>
                    <a:pt x="22225" y="142875"/>
                  </a:moveTo>
                  <a:lnTo>
                    <a:pt x="0" y="866775"/>
                  </a:lnTo>
                  <a:lnTo>
                    <a:pt x="73025" y="2714625"/>
                  </a:lnTo>
                  <a:lnTo>
                    <a:pt x="53975" y="4225925"/>
                  </a:lnTo>
                  <a:lnTo>
                    <a:pt x="73025" y="6334125"/>
                  </a:lnTo>
                  <a:lnTo>
                    <a:pt x="66675" y="6683375"/>
                  </a:lnTo>
                  <a:lnTo>
                    <a:pt x="15875" y="7277100"/>
                  </a:lnTo>
                  <a:lnTo>
                    <a:pt x="34925" y="7448550"/>
                  </a:lnTo>
                  <a:lnTo>
                    <a:pt x="139700" y="7400925"/>
                  </a:lnTo>
                  <a:lnTo>
                    <a:pt x="53975" y="7286625"/>
                  </a:lnTo>
                  <a:lnTo>
                    <a:pt x="92075" y="6407150"/>
                  </a:lnTo>
                  <a:lnTo>
                    <a:pt x="82550" y="5791200"/>
                  </a:lnTo>
                  <a:lnTo>
                    <a:pt x="73025" y="4826000"/>
                  </a:lnTo>
                  <a:lnTo>
                    <a:pt x="73025" y="4057650"/>
                  </a:lnTo>
                  <a:lnTo>
                    <a:pt x="92075" y="3038475"/>
                  </a:lnTo>
                  <a:lnTo>
                    <a:pt x="73025" y="1866900"/>
                  </a:lnTo>
                  <a:lnTo>
                    <a:pt x="25400" y="685800"/>
                  </a:lnTo>
                  <a:lnTo>
                    <a:pt x="120650" y="0"/>
                  </a:lnTo>
                  <a:lnTo>
                    <a:pt x="22225" y="1428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F054BEF3-CF98-4226-9002-6FFA3977DF32}"/>
              </a:ext>
            </a:extLst>
          </p:cNvPr>
          <p:cNvGrpSpPr/>
          <p:nvPr/>
        </p:nvGrpSpPr>
        <p:grpSpPr>
          <a:xfrm>
            <a:off x="3978799" y="5953053"/>
            <a:ext cx="5113334" cy="918362"/>
            <a:chOff x="3633958" y="6067634"/>
            <a:chExt cx="5113334" cy="918362"/>
          </a:xfrm>
        </p:grpSpPr>
        <p:pic>
          <p:nvPicPr>
            <p:cNvPr id="430" name="Grafik 429">
              <a:extLst>
                <a:ext uri="{FF2B5EF4-FFF2-40B4-BE49-F238E27FC236}">
                  <a16:creationId xmlns:a16="http://schemas.microsoft.com/office/drawing/2014/main" id="{EB5D5A7F-4187-4AE2-98BA-4906640DE3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3" t="6063" r="31974" b="32704"/>
            <a:stretch/>
          </p:blipFill>
          <p:spPr>
            <a:xfrm>
              <a:off x="3633958" y="6067634"/>
              <a:ext cx="5113334" cy="917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grpSp>
          <p:nvGrpSpPr>
            <p:cNvPr id="431" name="Gruppieren 430">
              <a:extLst>
                <a:ext uri="{FF2B5EF4-FFF2-40B4-BE49-F238E27FC236}">
                  <a16:creationId xmlns:a16="http://schemas.microsoft.com/office/drawing/2014/main" id="{FD689127-B97A-45D6-B5A3-DE33250F9305}"/>
                </a:ext>
              </a:extLst>
            </p:cNvPr>
            <p:cNvGrpSpPr/>
            <p:nvPr/>
          </p:nvGrpSpPr>
          <p:grpSpPr>
            <a:xfrm rot="5400000">
              <a:off x="7472755" y="6084843"/>
              <a:ext cx="888704" cy="888290"/>
              <a:chOff x="950848" y="4379175"/>
              <a:chExt cx="1173226" cy="1172678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488" name="Rechteck 537">
                <a:extLst>
                  <a:ext uri="{FF2B5EF4-FFF2-40B4-BE49-F238E27FC236}">
                    <a16:creationId xmlns:a16="http://schemas.microsoft.com/office/drawing/2014/main" id="{F33170F0-96B0-4996-B1CD-460C5525F0CB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B050A"/>
                  </a:gs>
                  <a:gs pos="100000">
                    <a:srgbClr val="F81D29"/>
                  </a:gs>
                </a:gsLst>
                <a:lin ang="27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9" name="Freihandform: Form 488">
                <a:extLst>
                  <a:ext uri="{FF2B5EF4-FFF2-40B4-BE49-F238E27FC236}">
                    <a16:creationId xmlns:a16="http://schemas.microsoft.com/office/drawing/2014/main" id="{CB84F347-0641-487A-B8F8-F4B2D0F2BE9A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0" name="Freihandform: Form 489">
                <a:extLst>
                  <a:ext uri="{FF2B5EF4-FFF2-40B4-BE49-F238E27FC236}">
                    <a16:creationId xmlns:a16="http://schemas.microsoft.com/office/drawing/2014/main" id="{E528E293-F42B-4132-817D-00BB89382FC2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1" name="Freihandform: Form 490">
                <a:extLst>
                  <a:ext uri="{FF2B5EF4-FFF2-40B4-BE49-F238E27FC236}">
                    <a16:creationId xmlns:a16="http://schemas.microsoft.com/office/drawing/2014/main" id="{23C0E799-2C96-4430-B09C-F91AB9871772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2" name="Freihandform: Form 491">
                <a:extLst>
                  <a:ext uri="{FF2B5EF4-FFF2-40B4-BE49-F238E27FC236}">
                    <a16:creationId xmlns:a16="http://schemas.microsoft.com/office/drawing/2014/main" id="{C1F94F50-E80B-408F-AB81-8E0F5A08CEF2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3" name="Ellipse 492">
                <a:extLst>
                  <a:ext uri="{FF2B5EF4-FFF2-40B4-BE49-F238E27FC236}">
                    <a16:creationId xmlns:a16="http://schemas.microsoft.com/office/drawing/2014/main" id="{265B65FB-6C22-42ED-AE3B-F70BC24AD0BA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4" name="Freihandform: Form 493">
                <a:extLst>
                  <a:ext uri="{FF2B5EF4-FFF2-40B4-BE49-F238E27FC236}">
                    <a16:creationId xmlns:a16="http://schemas.microsoft.com/office/drawing/2014/main" id="{7C20DEF7-727C-4BE0-8613-776CE7E51892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5" name="Freihandform: Form 494">
                <a:extLst>
                  <a:ext uri="{FF2B5EF4-FFF2-40B4-BE49-F238E27FC236}">
                    <a16:creationId xmlns:a16="http://schemas.microsoft.com/office/drawing/2014/main" id="{CE75B5BD-7E2B-45C4-8A54-2D9F059AA455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6" name="Freihandform: Form 495">
                <a:extLst>
                  <a:ext uri="{FF2B5EF4-FFF2-40B4-BE49-F238E27FC236}">
                    <a16:creationId xmlns:a16="http://schemas.microsoft.com/office/drawing/2014/main" id="{814AF08B-FC29-48FE-98E9-A102057A4B10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7" name="Freihandform: Form 496">
                <a:extLst>
                  <a:ext uri="{FF2B5EF4-FFF2-40B4-BE49-F238E27FC236}">
                    <a16:creationId xmlns:a16="http://schemas.microsoft.com/office/drawing/2014/main" id="{522D86BB-6797-4DE8-A1F0-299D61D43559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8" name="Freihandform: Form 497">
                <a:extLst>
                  <a:ext uri="{FF2B5EF4-FFF2-40B4-BE49-F238E27FC236}">
                    <a16:creationId xmlns:a16="http://schemas.microsoft.com/office/drawing/2014/main" id="{788E237B-394F-4DCD-9A36-9481C37ECDCE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9" name="Freihandform: Form 498">
                <a:extLst>
                  <a:ext uri="{FF2B5EF4-FFF2-40B4-BE49-F238E27FC236}">
                    <a16:creationId xmlns:a16="http://schemas.microsoft.com/office/drawing/2014/main" id="{AFE64845-6871-4571-82D2-61D178A9534A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00" name="Freihandform: Form 499">
                <a:extLst>
                  <a:ext uri="{FF2B5EF4-FFF2-40B4-BE49-F238E27FC236}">
                    <a16:creationId xmlns:a16="http://schemas.microsoft.com/office/drawing/2014/main" id="{F2B463FF-B7BA-41DB-9B63-5120FAC3EFC1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32" name="Gruppieren 431">
              <a:extLst>
                <a:ext uri="{FF2B5EF4-FFF2-40B4-BE49-F238E27FC236}">
                  <a16:creationId xmlns:a16="http://schemas.microsoft.com/office/drawing/2014/main" id="{05404397-2DDD-4F6D-8416-01B795236001}"/>
                </a:ext>
              </a:extLst>
            </p:cNvPr>
            <p:cNvGrpSpPr/>
            <p:nvPr/>
          </p:nvGrpSpPr>
          <p:grpSpPr>
            <a:xfrm flipH="1">
              <a:off x="5739388" y="6071980"/>
              <a:ext cx="914442" cy="914016"/>
              <a:chOff x="950848" y="4379175"/>
              <a:chExt cx="1173226" cy="1172678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475" name="Rechteck 537">
                <a:extLst>
                  <a:ext uri="{FF2B5EF4-FFF2-40B4-BE49-F238E27FC236}">
                    <a16:creationId xmlns:a16="http://schemas.microsoft.com/office/drawing/2014/main" id="{1B33FF93-8D1A-476E-9BC5-C0F1089D8A82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B050A"/>
                  </a:gs>
                  <a:gs pos="100000">
                    <a:srgbClr val="F81D29"/>
                  </a:gs>
                </a:gsLst>
                <a:lin ang="81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76" name="Freihandform: Form 475">
                <a:extLst>
                  <a:ext uri="{FF2B5EF4-FFF2-40B4-BE49-F238E27FC236}">
                    <a16:creationId xmlns:a16="http://schemas.microsoft.com/office/drawing/2014/main" id="{BEDAD415-6588-472D-A961-F61F7E2DEE8D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7" name="Freihandform: Form 476">
                <a:extLst>
                  <a:ext uri="{FF2B5EF4-FFF2-40B4-BE49-F238E27FC236}">
                    <a16:creationId xmlns:a16="http://schemas.microsoft.com/office/drawing/2014/main" id="{4C4B6C23-779F-4D70-A624-E1F79B22DD9D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8" name="Freihandform: Form 477">
                <a:extLst>
                  <a:ext uri="{FF2B5EF4-FFF2-40B4-BE49-F238E27FC236}">
                    <a16:creationId xmlns:a16="http://schemas.microsoft.com/office/drawing/2014/main" id="{12675888-A81C-48A2-96A6-A2F42F78A0D3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9" name="Freihandform: Form 478">
                <a:extLst>
                  <a:ext uri="{FF2B5EF4-FFF2-40B4-BE49-F238E27FC236}">
                    <a16:creationId xmlns:a16="http://schemas.microsoft.com/office/drawing/2014/main" id="{7EA963B3-9147-4C9E-ABF3-560861BD1C2B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80" name="Ellipse 479">
                <a:extLst>
                  <a:ext uri="{FF2B5EF4-FFF2-40B4-BE49-F238E27FC236}">
                    <a16:creationId xmlns:a16="http://schemas.microsoft.com/office/drawing/2014/main" id="{AD1F8F48-EA9F-444B-8E9B-AEB8C7E6FA46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81" name="Freihandform: Form 480">
                <a:extLst>
                  <a:ext uri="{FF2B5EF4-FFF2-40B4-BE49-F238E27FC236}">
                    <a16:creationId xmlns:a16="http://schemas.microsoft.com/office/drawing/2014/main" id="{BC0C5D1E-F26B-427F-90B5-B4049247E044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82" name="Freihandform: Form 481">
                <a:extLst>
                  <a:ext uri="{FF2B5EF4-FFF2-40B4-BE49-F238E27FC236}">
                    <a16:creationId xmlns:a16="http://schemas.microsoft.com/office/drawing/2014/main" id="{C2797091-54AD-475F-80E2-EC7637EA8D8D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83" name="Freihandform: Form 482">
                <a:extLst>
                  <a:ext uri="{FF2B5EF4-FFF2-40B4-BE49-F238E27FC236}">
                    <a16:creationId xmlns:a16="http://schemas.microsoft.com/office/drawing/2014/main" id="{10B9038F-138D-4C23-A826-000297FF5C93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84" name="Freihandform: Form 483">
                <a:extLst>
                  <a:ext uri="{FF2B5EF4-FFF2-40B4-BE49-F238E27FC236}">
                    <a16:creationId xmlns:a16="http://schemas.microsoft.com/office/drawing/2014/main" id="{4230E4BF-59A8-4B6C-B1F1-3F88B8314B32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85" name="Freihandform: Form 484">
                <a:extLst>
                  <a:ext uri="{FF2B5EF4-FFF2-40B4-BE49-F238E27FC236}">
                    <a16:creationId xmlns:a16="http://schemas.microsoft.com/office/drawing/2014/main" id="{5C174B9A-5018-4503-96F9-4FECAF87F1CC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86" name="Freihandform: Form 485">
                <a:extLst>
                  <a:ext uri="{FF2B5EF4-FFF2-40B4-BE49-F238E27FC236}">
                    <a16:creationId xmlns:a16="http://schemas.microsoft.com/office/drawing/2014/main" id="{0D0698FC-67AB-49E5-A551-68F56C453E0F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87" name="Freihandform: Form 486">
                <a:extLst>
                  <a:ext uri="{FF2B5EF4-FFF2-40B4-BE49-F238E27FC236}">
                    <a16:creationId xmlns:a16="http://schemas.microsoft.com/office/drawing/2014/main" id="{AE8F905F-4E64-4A48-AA05-BD691762678A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33" name="Gruppieren 432">
              <a:extLst>
                <a:ext uri="{FF2B5EF4-FFF2-40B4-BE49-F238E27FC236}">
                  <a16:creationId xmlns:a16="http://schemas.microsoft.com/office/drawing/2014/main" id="{44BBD90E-2D10-4A31-95F2-D82105CDC485}"/>
                </a:ext>
              </a:extLst>
            </p:cNvPr>
            <p:cNvGrpSpPr/>
            <p:nvPr/>
          </p:nvGrpSpPr>
          <p:grpSpPr>
            <a:xfrm flipV="1">
              <a:off x="4884298" y="6070653"/>
              <a:ext cx="900358" cy="899940"/>
              <a:chOff x="950848" y="4379175"/>
              <a:chExt cx="1173226" cy="1172678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462" name="Rechteck 537">
                <a:extLst>
                  <a:ext uri="{FF2B5EF4-FFF2-40B4-BE49-F238E27FC236}">
                    <a16:creationId xmlns:a16="http://schemas.microsoft.com/office/drawing/2014/main" id="{F66D9219-5433-4990-9D9A-5FE6C950BB50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B050A"/>
                  </a:gs>
                  <a:gs pos="100000">
                    <a:srgbClr val="F81D29"/>
                  </a:gs>
                </a:gsLst>
                <a:lin ang="135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63" name="Freihandform: Form 462">
                <a:extLst>
                  <a:ext uri="{FF2B5EF4-FFF2-40B4-BE49-F238E27FC236}">
                    <a16:creationId xmlns:a16="http://schemas.microsoft.com/office/drawing/2014/main" id="{6F027E6B-0A31-48A1-A789-44395D285866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4" name="Freihandform: Form 463">
                <a:extLst>
                  <a:ext uri="{FF2B5EF4-FFF2-40B4-BE49-F238E27FC236}">
                    <a16:creationId xmlns:a16="http://schemas.microsoft.com/office/drawing/2014/main" id="{AA379FF0-5289-4B6E-AC50-5C07F66D6C98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5" name="Freihandform: Form 464">
                <a:extLst>
                  <a:ext uri="{FF2B5EF4-FFF2-40B4-BE49-F238E27FC236}">
                    <a16:creationId xmlns:a16="http://schemas.microsoft.com/office/drawing/2014/main" id="{C7E889EE-C958-4AEF-BD50-6B2CCA8FE695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6" name="Freihandform: Form 465">
                <a:extLst>
                  <a:ext uri="{FF2B5EF4-FFF2-40B4-BE49-F238E27FC236}">
                    <a16:creationId xmlns:a16="http://schemas.microsoft.com/office/drawing/2014/main" id="{DB2EC004-0B66-4923-B836-204B541ADE40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7" name="Ellipse 466">
                <a:extLst>
                  <a:ext uri="{FF2B5EF4-FFF2-40B4-BE49-F238E27FC236}">
                    <a16:creationId xmlns:a16="http://schemas.microsoft.com/office/drawing/2014/main" id="{D3C9420D-469D-4136-A9AF-A92A6164F9EE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8" name="Freihandform: Form 467">
                <a:extLst>
                  <a:ext uri="{FF2B5EF4-FFF2-40B4-BE49-F238E27FC236}">
                    <a16:creationId xmlns:a16="http://schemas.microsoft.com/office/drawing/2014/main" id="{CD96DCD8-4F7D-4156-B42E-4A1AC39B6426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9" name="Freihandform: Form 468">
                <a:extLst>
                  <a:ext uri="{FF2B5EF4-FFF2-40B4-BE49-F238E27FC236}">
                    <a16:creationId xmlns:a16="http://schemas.microsoft.com/office/drawing/2014/main" id="{B8906016-A899-44FC-BB71-9120D0937C8B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0" name="Freihandform: Form 469">
                <a:extLst>
                  <a:ext uri="{FF2B5EF4-FFF2-40B4-BE49-F238E27FC236}">
                    <a16:creationId xmlns:a16="http://schemas.microsoft.com/office/drawing/2014/main" id="{4B2901C4-B7D2-4167-A7D2-F4DAB6B8BC67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1" name="Freihandform: Form 470">
                <a:extLst>
                  <a:ext uri="{FF2B5EF4-FFF2-40B4-BE49-F238E27FC236}">
                    <a16:creationId xmlns:a16="http://schemas.microsoft.com/office/drawing/2014/main" id="{23E9BC7B-2982-4E24-88F5-705C6CA53CAC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2" name="Freihandform: Form 471">
                <a:extLst>
                  <a:ext uri="{FF2B5EF4-FFF2-40B4-BE49-F238E27FC236}">
                    <a16:creationId xmlns:a16="http://schemas.microsoft.com/office/drawing/2014/main" id="{AB0F90F2-C22E-4FF6-84DE-33F18D36CEFB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3" name="Freihandform: Form 472">
                <a:extLst>
                  <a:ext uri="{FF2B5EF4-FFF2-40B4-BE49-F238E27FC236}">
                    <a16:creationId xmlns:a16="http://schemas.microsoft.com/office/drawing/2014/main" id="{8714AA60-7061-4900-AE94-D72BC554CFD3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4" name="Freihandform: Form 473">
                <a:extLst>
                  <a:ext uri="{FF2B5EF4-FFF2-40B4-BE49-F238E27FC236}">
                    <a16:creationId xmlns:a16="http://schemas.microsoft.com/office/drawing/2014/main" id="{ED7F664B-8F64-4FD0-9608-9275BB8DD4B2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34" name="Gruppieren 433">
              <a:extLst>
                <a:ext uri="{FF2B5EF4-FFF2-40B4-BE49-F238E27FC236}">
                  <a16:creationId xmlns:a16="http://schemas.microsoft.com/office/drawing/2014/main" id="{C4AAD498-D4E0-4D4A-8237-2CBE58422FC3}"/>
                </a:ext>
              </a:extLst>
            </p:cNvPr>
            <p:cNvGrpSpPr/>
            <p:nvPr/>
          </p:nvGrpSpPr>
          <p:grpSpPr>
            <a:xfrm>
              <a:off x="4020715" y="6070668"/>
              <a:ext cx="900358" cy="899940"/>
              <a:chOff x="950848" y="4379175"/>
              <a:chExt cx="1173226" cy="1172678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449" name="Rechteck 537">
                <a:extLst>
                  <a:ext uri="{FF2B5EF4-FFF2-40B4-BE49-F238E27FC236}">
                    <a16:creationId xmlns:a16="http://schemas.microsoft.com/office/drawing/2014/main" id="{EA9FD41A-31F3-4BFD-8225-FF3AA4C11C67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B050A"/>
                  </a:gs>
                  <a:gs pos="100000">
                    <a:srgbClr val="F81D29"/>
                  </a:gs>
                </a:gsLst>
                <a:lin ang="81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50" name="Freihandform: Form 449">
                <a:extLst>
                  <a:ext uri="{FF2B5EF4-FFF2-40B4-BE49-F238E27FC236}">
                    <a16:creationId xmlns:a16="http://schemas.microsoft.com/office/drawing/2014/main" id="{9E279727-08AB-4366-BA8D-8F0AF0156255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1" name="Freihandform: Form 450">
                <a:extLst>
                  <a:ext uri="{FF2B5EF4-FFF2-40B4-BE49-F238E27FC236}">
                    <a16:creationId xmlns:a16="http://schemas.microsoft.com/office/drawing/2014/main" id="{48BE8F42-8A52-4DD4-B5D9-3A00E1AA03CC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2" name="Freihandform: Form 451">
                <a:extLst>
                  <a:ext uri="{FF2B5EF4-FFF2-40B4-BE49-F238E27FC236}">
                    <a16:creationId xmlns:a16="http://schemas.microsoft.com/office/drawing/2014/main" id="{38500B62-A3BE-4058-A2E1-D466A7327BA4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3" name="Freihandform: Form 452">
                <a:extLst>
                  <a:ext uri="{FF2B5EF4-FFF2-40B4-BE49-F238E27FC236}">
                    <a16:creationId xmlns:a16="http://schemas.microsoft.com/office/drawing/2014/main" id="{2C1DEB05-C82D-4628-B3D9-DD32B73B873D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4" name="Ellipse 453">
                <a:extLst>
                  <a:ext uri="{FF2B5EF4-FFF2-40B4-BE49-F238E27FC236}">
                    <a16:creationId xmlns:a16="http://schemas.microsoft.com/office/drawing/2014/main" id="{6CDACB8F-07A7-4254-B75E-5C8D1EB92AC2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5" name="Freihandform: Form 454">
                <a:extLst>
                  <a:ext uri="{FF2B5EF4-FFF2-40B4-BE49-F238E27FC236}">
                    <a16:creationId xmlns:a16="http://schemas.microsoft.com/office/drawing/2014/main" id="{F491E0E4-39CC-47E4-9AE4-99B24B0211E0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6" name="Freihandform: Form 455">
                <a:extLst>
                  <a:ext uri="{FF2B5EF4-FFF2-40B4-BE49-F238E27FC236}">
                    <a16:creationId xmlns:a16="http://schemas.microsoft.com/office/drawing/2014/main" id="{F35FE6D1-D51C-484A-A05B-70FEE74F0DA5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7" name="Freihandform: Form 456">
                <a:extLst>
                  <a:ext uri="{FF2B5EF4-FFF2-40B4-BE49-F238E27FC236}">
                    <a16:creationId xmlns:a16="http://schemas.microsoft.com/office/drawing/2014/main" id="{1083DD52-7BAA-48F9-816E-AD5F95EDBACE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8" name="Freihandform: Form 457">
                <a:extLst>
                  <a:ext uri="{FF2B5EF4-FFF2-40B4-BE49-F238E27FC236}">
                    <a16:creationId xmlns:a16="http://schemas.microsoft.com/office/drawing/2014/main" id="{6AB35E9D-3EAE-4E0C-8F78-F9F7D0548D16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9" name="Freihandform: Form 458">
                <a:extLst>
                  <a:ext uri="{FF2B5EF4-FFF2-40B4-BE49-F238E27FC236}">
                    <a16:creationId xmlns:a16="http://schemas.microsoft.com/office/drawing/2014/main" id="{5B745FB3-5A55-43E5-8D59-F7E216DF0DA5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0" name="Freihandform: Form 459">
                <a:extLst>
                  <a:ext uri="{FF2B5EF4-FFF2-40B4-BE49-F238E27FC236}">
                    <a16:creationId xmlns:a16="http://schemas.microsoft.com/office/drawing/2014/main" id="{BBAA692E-C7DD-424A-B47C-0AB316225E96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1" name="Freihandform: Form 460">
                <a:extLst>
                  <a:ext uri="{FF2B5EF4-FFF2-40B4-BE49-F238E27FC236}">
                    <a16:creationId xmlns:a16="http://schemas.microsoft.com/office/drawing/2014/main" id="{1D12C28C-8696-4249-9B73-3FE176868A14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35" name="Gruppieren 434">
              <a:extLst>
                <a:ext uri="{FF2B5EF4-FFF2-40B4-BE49-F238E27FC236}">
                  <a16:creationId xmlns:a16="http://schemas.microsoft.com/office/drawing/2014/main" id="{A49947BB-D229-4AD5-A738-67256F5CAA30}"/>
                </a:ext>
              </a:extLst>
            </p:cNvPr>
            <p:cNvGrpSpPr/>
            <p:nvPr/>
          </p:nvGrpSpPr>
          <p:grpSpPr>
            <a:xfrm rot="16200000">
              <a:off x="6606223" y="6075711"/>
              <a:ext cx="906976" cy="906554"/>
              <a:chOff x="950848" y="4379175"/>
              <a:chExt cx="1173226" cy="1172678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436" name="Rechteck 537">
                <a:extLst>
                  <a:ext uri="{FF2B5EF4-FFF2-40B4-BE49-F238E27FC236}">
                    <a16:creationId xmlns:a16="http://schemas.microsoft.com/office/drawing/2014/main" id="{C0E38103-94FF-4712-A24A-A04601E66AF4}"/>
                  </a:ext>
                </a:extLst>
              </p:cNvPr>
              <p:cNvSpPr/>
              <p:nvPr/>
            </p:nvSpPr>
            <p:spPr>
              <a:xfrm>
                <a:off x="950848" y="4379175"/>
                <a:ext cx="1173226" cy="1172678"/>
              </a:xfrm>
              <a:custGeom>
                <a:avLst/>
                <a:gdLst>
                  <a:gd name="connsiteX0" fmla="*/ 0 w 1052723"/>
                  <a:gd name="connsiteY0" fmla="*/ 0 h 1052723"/>
                  <a:gd name="connsiteX1" fmla="*/ 1052723 w 1052723"/>
                  <a:gd name="connsiteY1" fmla="*/ 0 h 1052723"/>
                  <a:gd name="connsiteX2" fmla="*/ 1052723 w 1052723"/>
                  <a:gd name="connsiteY2" fmla="*/ 1052723 h 1052723"/>
                  <a:gd name="connsiteX3" fmla="*/ 0 w 1052723"/>
                  <a:gd name="connsiteY3" fmla="*/ 1052723 h 1052723"/>
                  <a:gd name="connsiteX4" fmla="*/ 0 w 1052723"/>
                  <a:gd name="connsiteY4" fmla="*/ 0 h 1052723"/>
                  <a:gd name="connsiteX0" fmla="*/ 0 w 1052723"/>
                  <a:gd name="connsiteY0" fmla="*/ 72661 h 1125384"/>
                  <a:gd name="connsiteX1" fmla="*/ 520161 w 1052723"/>
                  <a:gd name="connsiteY1" fmla="*/ 0 h 1125384"/>
                  <a:gd name="connsiteX2" fmla="*/ 1052723 w 1052723"/>
                  <a:gd name="connsiteY2" fmla="*/ 72661 h 1125384"/>
                  <a:gd name="connsiteX3" fmla="*/ 1052723 w 1052723"/>
                  <a:gd name="connsiteY3" fmla="*/ 1125384 h 1125384"/>
                  <a:gd name="connsiteX4" fmla="*/ 0 w 1052723"/>
                  <a:gd name="connsiteY4" fmla="*/ 1125384 h 1125384"/>
                  <a:gd name="connsiteX5" fmla="*/ 0 w 1052723"/>
                  <a:gd name="connsiteY5" fmla="*/ 72661 h 1125384"/>
                  <a:gd name="connsiteX0" fmla="*/ 0 w 1052723"/>
                  <a:gd name="connsiteY0" fmla="*/ 73969 h 1126692"/>
                  <a:gd name="connsiteX1" fmla="*/ 520161 w 1052723"/>
                  <a:gd name="connsiteY1" fmla="*/ 1308 h 1126692"/>
                  <a:gd name="connsiteX2" fmla="*/ 1052723 w 1052723"/>
                  <a:gd name="connsiteY2" fmla="*/ 73969 h 1126692"/>
                  <a:gd name="connsiteX3" fmla="*/ 1052723 w 1052723"/>
                  <a:gd name="connsiteY3" fmla="*/ 1126692 h 1126692"/>
                  <a:gd name="connsiteX4" fmla="*/ 0 w 1052723"/>
                  <a:gd name="connsiteY4" fmla="*/ 1126692 h 1126692"/>
                  <a:gd name="connsiteX5" fmla="*/ 0 w 1052723"/>
                  <a:gd name="connsiteY5" fmla="*/ 73969 h 1126692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77063 h 1129786"/>
                  <a:gd name="connsiteX1" fmla="*/ 520161 w 1052723"/>
                  <a:gd name="connsiteY1" fmla="*/ 4402 h 1129786"/>
                  <a:gd name="connsiteX2" fmla="*/ 1052723 w 1052723"/>
                  <a:gd name="connsiteY2" fmla="*/ 77063 h 1129786"/>
                  <a:gd name="connsiteX3" fmla="*/ 1052723 w 1052723"/>
                  <a:gd name="connsiteY3" fmla="*/ 1129786 h 1129786"/>
                  <a:gd name="connsiteX4" fmla="*/ 0 w 1052723"/>
                  <a:gd name="connsiteY4" fmla="*/ 1129786 h 1129786"/>
                  <a:gd name="connsiteX5" fmla="*/ 0 w 1052723"/>
                  <a:gd name="connsiteY5" fmla="*/ 77063 h 1129786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87726 h 1140449"/>
                  <a:gd name="connsiteX1" fmla="*/ 520161 w 1052723"/>
                  <a:gd name="connsiteY1" fmla="*/ 15065 h 1140449"/>
                  <a:gd name="connsiteX2" fmla="*/ 1052723 w 1052723"/>
                  <a:gd name="connsiteY2" fmla="*/ 87726 h 1140449"/>
                  <a:gd name="connsiteX3" fmla="*/ 1052723 w 1052723"/>
                  <a:gd name="connsiteY3" fmla="*/ 1140449 h 1140449"/>
                  <a:gd name="connsiteX4" fmla="*/ 0 w 1052723"/>
                  <a:gd name="connsiteY4" fmla="*/ 1140449 h 1140449"/>
                  <a:gd name="connsiteX5" fmla="*/ 0 w 1052723"/>
                  <a:gd name="connsiteY5" fmla="*/ 87726 h 1140449"/>
                  <a:gd name="connsiteX0" fmla="*/ 0 w 1052723"/>
                  <a:gd name="connsiteY0" fmla="*/ 62666 h 1115389"/>
                  <a:gd name="connsiteX1" fmla="*/ 520161 w 1052723"/>
                  <a:gd name="connsiteY1" fmla="*/ 24930 h 1115389"/>
                  <a:gd name="connsiteX2" fmla="*/ 1052723 w 1052723"/>
                  <a:gd name="connsiteY2" fmla="*/ 62666 h 1115389"/>
                  <a:gd name="connsiteX3" fmla="*/ 1052723 w 1052723"/>
                  <a:gd name="connsiteY3" fmla="*/ 1115389 h 1115389"/>
                  <a:gd name="connsiteX4" fmla="*/ 0 w 1052723"/>
                  <a:gd name="connsiteY4" fmla="*/ 1115389 h 1115389"/>
                  <a:gd name="connsiteX5" fmla="*/ 0 w 1052723"/>
                  <a:gd name="connsiteY5" fmla="*/ 62666 h 1115389"/>
                  <a:gd name="connsiteX0" fmla="*/ 0 w 1052723"/>
                  <a:gd name="connsiteY0" fmla="*/ 59248 h 1111971"/>
                  <a:gd name="connsiteX1" fmla="*/ 520161 w 1052723"/>
                  <a:gd name="connsiteY1" fmla="*/ 21512 h 1111971"/>
                  <a:gd name="connsiteX2" fmla="*/ 1052723 w 1052723"/>
                  <a:gd name="connsiteY2" fmla="*/ 59248 h 1111971"/>
                  <a:gd name="connsiteX3" fmla="*/ 1052723 w 1052723"/>
                  <a:gd name="connsiteY3" fmla="*/ 1111971 h 1111971"/>
                  <a:gd name="connsiteX4" fmla="*/ 0 w 1052723"/>
                  <a:gd name="connsiteY4" fmla="*/ 1111971 h 1111971"/>
                  <a:gd name="connsiteX5" fmla="*/ 0 w 1052723"/>
                  <a:gd name="connsiteY5" fmla="*/ 59248 h 1111971"/>
                  <a:gd name="connsiteX0" fmla="*/ 0 w 1052723"/>
                  <a:gd name="connsiteY0" fmla="*/ 85035 h 1137758"/>
                  <a:gd name="connsiteX1" fmla="*/ 520161 w 1052723"/>
                  <a:gd name="connsiteY1" fmla="*/ 12374 h 1137758"/>
                  <a:gd name="connsiteX2" fmla="*/ 1052723 w 1052723"/>
                  <a:gd name="connsiteY2" fmla="*/ 85035 h 1137758"/>
                  <a:gd name="connsiteX3" fmla="*/ 1052723 w 1052723"/>
                  <a:gd name="connsiteY3" fmla="*/ 1137758 h 1137758"/>
                  <a:gd name="connsiteX4" fmla="*/ 0 w 1052723"/>
                  <a:gd name="connsiteY4" fmla="*/ 1137758 h 1137758"/>
                  <a:gd name="connsiteX5" fmla="*/ 0 w 1052723"/>
                  <a:gd name="connsiteY5" fmla="*/ 85035 h 1137758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52723"/>
                  <a:gd name="connsiteY0" fmla="*/ 78161 h 1130884"/>
                  <a:gd name="connsiteX1" fmla="*/ 520161 w 1052723"/>
                  <a:gd name="connsiteY1" fmla="*/ 5500 h 1130884"/>
                  <a:gd name="connsiteX2" fmla="*/ 1052723 w 1052723"/>
                  <a:gd name="connsiteY2" fmla="*/ 78161 h 1130884"/>
                  <a:gd name="connsiteX3" fmla="*/ 1052723 w 1052723"/>
                  <a:gd name="connsiteY3" fmla="*/ 1130884 h 1130884"/>
                  <a:gd name="connsiteX4" fmla="*/ 0 w 1052723"/>
                  <a:gd name="connsiteY4" fmla="*/ 1130884 h 1130884"/>
                  <a:gd name="connsiteX5" fmla="*/ 0 w 1052723"/>
                  <a:gd name="connsiteY5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098011"/>
                  <a:gd name="connsiteY0" fmla="*/ 78161 h 1130884"/>
                  <a:gd name="connsiteX1" fmla="*/ 520161 w 1098011"/>
                  <a:gd name="connsiteY1" fmla="*/ 5500 h 1130884"/>
                  <a:gd name="connsiteX2" fmla="*/ 1052723 w 1098011"/>
                  <a:gd name="connsiteY2" fmla="*/ 78161 h 1130884"/>
                  <a:gd name="connsiteX3" fmla="*/ 1098011 w 1098011"/>
                  <a:gd name="connsiteY3" fmla="*/ 583351 h 1130884"/>
                  <a:gd name="connsiteX4" fmla="*/ 1052723 w 1098011"/>
                  <a:gd name="connsiteY4" fmla="*/ 1130884 h 1130884"/>
                  <a:gd name="connsiteX5" fmla="*/ 0 w 1098011"/>
                  <a:gd name="connsiteY5" fmla="*/ 1130884 h 1130884"/>
                  <a:gd name="connsiteX6" fmla="*/ 0 w 10980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0 w 1123411"/>
                  <a:gd name="connsiteY5" fmla="*/ 1130884 h 1130884"/>
                  <a:gd name="connsiteX6" fmla="*/ 0 w 1123411"/>
                  <a:gd name="connsiteY6" fmla="*/ 78161 h 1130884"/>
                  <a:gd name="connsiteX0" fmla="*/ 0 w 1123411"/>
                  <a:gd name="connsiteY0" fmla="*/ 78161 h 1130884"/>
                  <a:gd name="connsiteX1" fmla="*/ 520161 w 1123411"/>
                  <a:gd name="connsiteY1" fmla="*/ 5500 h 1130884"/>
                  <a:gd name="connsiteX2" fmla="*/ 1052723 w 1123411"/>
                  <a:gd name="connsiteY2" fmla="*/ 78161 h 1130884"/>
                  <a:gd name="connsiteX3" fmla="*/ 1123411 w 1123411"/>
                  <a:gd name="connsiteY3" fmla="*/ 589701 h 1130884"/>
                  <a:gd name="connsiteX4" fmla="*/ 1052723 w 1123411"/>
                  <a:gd name="connsiteY4" fmla="*/ 1130884 h 1130884"/>
                  <a:gd name="connsiteX5" fmla="*/ 526511 w 1123411"/>
                  <a:gd name="connsiteY5" fmla="*/ 1129451 h 1130884"/>
                  <a:gd name="connsiteX6" fmla="*/ 0 w 1123411"/>
                  <a:gd name="connsiteY6" fmla="*/ 1130884 h 1130884"/>
                  <a:gd name="connsiteX7" fmla="*/ 0 w 1123411"/>
                  <a:gd name="connsiteY7" fmla="*/ 78161 h 1130884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67551"/>
                  <a:gd name="connsiteX1" fmla="*/ 520161 w 1123411"/>
                  <a:gd name="connsiteY1" fmla="*/ 5500 h 1167551"/>
                  <a:gd name="connsiteX2" fmla="*/ 1052723 w 1123411"/>
                  <a:gd name="connsiteY2" fmla="*/ 78161 h 1167551"/>
                  <a:gd name="connsiteX3" fmla="*/ 1123411 w 1123411"/>
                  <a:gd name="connsiteY3" fmla="*/ 589701 h 1167551"/>
                  <a:gd name="connsiteX4" fmla="*/ 1052723 w 1123411"/>
                  <a:gd name="connsiteY4" fmla="*/ 1130884 h 1167551"/>
                  <a:gd name="connsiteX5" fmla="*/ 526511 w 1123411"/>
                  <a:gd name="connsiteY5" fmla="*/ 1167551 h 1167551"/>
                  <a:gd name="connsiteX6" fmla="*/ 0 w 1123411"/>
                  <a:gd name="connsiteY6" fmla="*/ 1130884 h 1167551"/>
                  <a:gd name="connsiteX7" fmla="*/ 0 w 1123411"/>
                  <a:gd name="connsiteY7" fmla="*/ 78161 h 1167551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0 w 1123411"/>
                  <a:gd name="connsiteY0" fmla="*/ 78161 h 1172678"/>
                  <a:gd name="connsiteX1" fmla="*/ 520161 w 1123411"/>
                  <a:gd name="connsiteY1" fmla="*/ 5500 h 1172678"/>
                  <a:gd name="connsiteX2" fmla="*/ 1052723 w 1123411"/>
                  <a:gd name="connsiteY2" fmla="*/ 78161 h 1172678"/>
                  <a:gd name="connsiteX3" fmla="*/ 1123411 w 1123411"/>
                  <a:gd name="connsiteY3" fmla="*/ 589701 h 1172678"/>
                  <a:gd name="connsiteX4" fmla="*/ 1052723 w 1123411"/>
                  <a:gd name="connsiteY4" fmla="*/ 1130884 h 1172678"/>
                  <a:gd name="connsiteX5" fmla="*/ 526511 w 1123411"/>
                  <a:gd name="connsiteY5" fmla="*/ 1167551 h 1172678"/>
                  <a:gd name="connsiteX6" fmla="*/ 0 w 1123411"/>
                  <a:gd name="connsiteY6" fmla="*/ 1130884 h 1172678"/>
                  <a:gd name="connsiteX7" fmla="*/ 0 w 1123411"/>
                  <a:gd name="connsiteY7" fmla="*/ 78161 h 1172678"/>
                  <a:gd name="connsiteX0" fmla="*/ 38639 w 1162050"/>
                  <a:gd name="connsiteY0" fmla="*/ 78161 h 1172678"/>
                  <a:gd name="connsiteX1" fmla="*/ 558800 w 1162050"/>
                  <a:gd name="connsiteY1" fmla="*/ 5500 h 1172678"/>
                  <a:gd name="connsiteX2" fmla="*/ 1091362 w 1162050"/>
                  <a:gd name="connsiteY2" fmla="*/ 78161 h 1172678"/>
                  <a:gd name="connsiteX3" fmla="*/ 1162050 w 1162050"/>
                  <a:gd name="connsiteY3" fmla="*/ 589701 h 1172678"/>
                  <a:gd name="connsiteX4" fmla="*/ 1091362 w 1162050"/>
                  <a:gd name="connsiteY4" fmla="*/ 1130884 h 1172678"/>
                  <a:gd name="connsiteX5" fmla="*/ 565150 w 1162050"/>
                  <a:gd name="connsiteY5" fmla="*/ 1167551 h 1172678"/>
                  <a:gd name="connsiteX6" fmla="*/ 38639 w 1162050"/>
                  <a:gd name="connsiteY6" fmla="*/ 1130884 h 1172678"/>
                  <a:gd name="connsiteX7" fmla="*/ 0 w 1162050"/>
                  <a:gd name="connsiteY7" fmla="*/ 589700 h 1172678"/>
                  <a:gd name="connsiteX8" fmla="*/ 38639 w 1162050"/>
                  <a:gd name="connsiteY8" fmla="*/ 78161 h 1172678"/>
                  <a:gd name="connsiteX0" fmla="*/ 40200 w 1163611"/>
                  <a:gd name="connsiteY0" fmla="*/ 78161 h 1172678"/>
                  <a:gd name="connsiteX1" fmla="*/ 560361 w 1163611"/>
                  <a:gd name="connsiteY1" fmla="*/ 5500 h 1172678"/>
                  <a:gd name="connsiteX2" fmla="*/ 1092923 w 1163611"/>
                  <a:gd name="connsiteY2" fmla="*/ 78161 h 1172678"/>
                  <a:gd name="connsiteX3" fmla="*/ 1163611 w 1163611"/>
                  <a:gd name="connsiteY3" fmla="*/ 589701 h 1172678"/>
                  <a:gd name="connsiteX4" fmla="*/ 1092923 w 1163611"/>
                  <a:gd name="connsiteY4" fmla="*/ 1130884 h 1172678"/>
                  <a:gd name="connsiteX5" fmla="*/ 566711 w 1163611"/>
                  <a:gd name="connsiteY5" fmla="*/ 1167551 h 1172678"/>
                  <a:gd name="connsiteX6" fmla="*/ 40200 w 1163611"/>
                  <a:gd name="connsiteY6" fmla="*/ 1130884 h 1172678"/>
                  <a:gd name="connsiteX7" fmla="*/ 1561 w 1163611"/>
                  <a:gd name="connsiteY7" fmla="*/ 589700 h 1172678"/>
                  <a:gd name="connsiteX8" fmla="*/ 40200 w 1163611"/>
                  <a:gd name="connsiteY8" fmla="*/ 78161 h 1172678"/>
                  <a:gd name="connsiteX0" fmla="*/ 45365 w 1168776"/>
                  <a:gd name="connsiteY0" fmla="*/ 78161 h 1172678"/>
                  <a:gd name="connsiteX1" fmla="*/ 565526 w 1168776"/>
                  <a:gd name="connsiteY1" fmla="*/ 5500 h 1172678"/>
                  <a:gd name="connsiteX2" fmla="*/ 1098088 w 1168776"/>
                  <a:gd name="connsiteY2" fmla="*/ 78161 h 1172678"/>
                  <a:gd name="connsiteX3" fmla="*/ 1168776 w 1168776"/>
                  <a:gd name="connsiteY3" fmla="*/ 589701 h 1172678"/>
                  <a:gd name="connsiteX4" fmla="*/ 1098088 w 1168776"/>
                  <a:gd name="connsiteY4" fmla="*/ 1130884 h 1172678"/>
                  <a:gd name="connsiteX5" fmla="*/ 571876 w 1168776"/>
                  <a:gd name="connsiteY5" fmla="*/ 1167551 h 1172678"/>
                  <a:gd name="connsiteX6" fmla="*/ 45365 w 1168776"/>
                  <a:gd name="connsiteY6" fmla="*/ 1130884 h 1172678"/>
                  <a:gd name="connsiteX7" fmla="*/ 6726 w 1168776"/>
                  <a:gd name="connsiteY7" fmla="*/ 589700 h 1172678"/>
                  <a:gd name="connsiteX8" fmla="*/ 45365 w 116877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  <a:gd name="connsiteX0" fmla="*/ 49815 w 1173226"/>
                  <a:gd name="connsiteY0" fmla="*/ 78161 h 1172678"/>
                  <a:gd name="connsiteX1" fmla="*/ 569976 w 1173226"/>
                  <a:gd name="connsiteY1" fmla="*/ 5500 h 1172678"/>
                  <a:gd name="connsiteX2" fmla="*/ 1102538 w 1173226"/>
                  <a:gd name="connsiteY2" fmla="*/ 78161 h 1172678"/>
                  <a:gd name="connsiteX3" fmla="*/ 1173226 w 1173226"/>
                  <a:gd name="connsiteY3" fmla="*/ 589701 h 1172678"/>
                  <a:gd name="connsiteX4" fmla="*/ 1102538 w 1173226"/>
                  <a:gd name="connsiteY4" fmla="*/ 1130884 h 1172678"/>
                  <a:gd name="connsiteX5" fmla="*/ 576326 w 1173226"/>
                  <a:gd name="connsiteY5" fmla="*/ 1167551 h 1172678"/>
                  <a:gd name="connsiteX6" fmla="*/ 49815 w 1173226"/>
                  <a:gd name="connsiteY6" fmla="*/ 1130884 h 1172678"/>
                  <a:gd name="connsiteX7" fmla="*/ 11176 w 1173226"/>
                  <a:gd name="connsiteY7" fmla="*/ 589700 h 1172678"/>
                  <a:gd name="connsiteX8" fmla="*/ 49815 w 1173226"/>
                  <a:gd name="connsiteY8" fmla="*/ 78161 h 117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3226" h="1172678">
                    <a:moveTo>
                      <a:pt x="49815" y="78161"/>
                    </a:moveTo>
                    <a:cubicBezTo>
                      <a:pt x="257069" y="5257"/>
                      <a:pt x="343672" y="2204"/>
                      <a:pt x="569976" y="5500"/>
                    </a:cubicBezTo>
                    <a:cubicBezTo>
                      <a:pt x="788772" y="-8380"/>
                      <a:pt x="956767" y="-34"/>
                      <a:pt x="1102538" y="78161"/>
                    </a:cubicBezTo>
                    <a:cubicBezTo>
                      <a:pt x="1150442" y="300533"/>
                      <a:pt x="1169772" y="376854"/>
                      <a:pt x="1173226" y="589701"/>
                    </a:cubicBezTo>
                    <a:cubicBezTo>
                      <a:pt x="1164480" y="778562"/>
                      <a:pt x="1149384" y="938848"/>
                      <a:pt x="1102538" y="1130884"/>
                    </a:cubicBezTo>
                    <a:cubicBezTo>
                      <a:pt x="869984" y="1168506"/>
                      <a:pt x="751730" y="1180729"/>
                      <a:pt x="576326" y="1167551"/>
                    </a:cubicBezTo>
                    <a:cubicBezTo>
                      <a:pt x="397647" y="1174379"/>
                      <a:pt x="228494" y="1165331"/>
                      <a:pt x="49815" y="1130884"/>
                    </a:cubicBezTo>
                    <a:cubicBezTo>
                      <a:pt x="10477" y="951548"/>
                      <a:pt x="-16161" y="759511"/>
                      <a:pt x="11176" y="589700"/>
                    </a:cubicBezTo>
                    <a:cubicBezTo>
                      <a:pt x="1831" y="400137"/>
                      <a:pt x="14710" y="245499"/>
                      <a:pt x="49815" y="7816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B050A"/>
                  </a:gs>
                  <a:gs pos="100000">
                    <a:srgbClr val="F81D29"/>
                  </a:gs>
                </a:gsLst>
                <a:lin ang="135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37" name="Freihandform: Form 436">
                <a:extLst>
                  <a:ext uri="{FF2B5EF4-FFF2-40B4-BE49-F238E27FC236}">
                    <a16:creationId xmlns:a16="http://schemas.microsoft.com/office/drawing/2014/main" id="{51D4C705-0636-4887-95E3-591FDDACC4BE}"/>
                  </a:ext>
                </a:extLst>
              </p:cNvPr>
              <p:cNvSpPr/>
              <p:nvPr/>
            </p:nvSpPr>
            <p:spPr>
              <a:xfrm>
                <a:off x="1547813" y="5088731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21432" y="4383"/>
                      <a:pt x="0" y="666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8" name="Freihandform: Form 437">
                <a:extLst>
                  <a:ext uri="{FF2B5EF4-FFF2-40B4-BE49-F238E27FC236}">
                    <a16:creationId xmlns:a16="http://schemas.microsoft.com/office/drawing/2014/main" id="{4C73023A-D631-4BCC-9A12-C63EB337C6A3}"/>
                  </a:ext>
                </a:extLst>
              </p:cNvPr>
              <p:cNvSpPr/>
              <p:nvPr/>
            </p:nvSpPr>
            <p:spPr>
              <a:xfrm>
                <a:off x="1537461" y="4448630"/>
                <a:ext cx="0" cy="431007"/>
              </a:xfrm>
              <a:custGeom>
                <a:avLst/>
                <a:gdLst>
                  <a:gd name="connsiteX0" fmla="*/ 0 w 0"/>
                  <a:gd name="connsiteY0" fmla="*/ 0 h 431007"/>
                  <a:gd name="connsiteX1" fmla="*/ 0 w 0"/>
                  <a:gd name="connsiteY1" fmla="*/ 431007 h 431007"/>
                  <a:gd name="connsiteX0" fmla="*/ 0 w 0"/>
                  <a:gd name="connsiteY0" fmla="*/ 0 h 10000"/>
                  <a:gd name="connsiteX1" fmla="*/ 0 w 0"/>
                  <a:gd name="connsiteY1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0000">
                    <a:moveTo>
                      <a:pt x="0" y="0"/>
                    </a:moveTo>
                    <a:cubicBezTo>
                      <a:pt x="0" y="3333"/>
                      <a:pt x="-19050" y="6557"/>
                      <a:pt x="0" y="1000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9" name="Freihandform: Form 438">
                <a:extLst>
                  <a:ext uri="{FF2B5EF4-FFF2-40B4-BE49-F238E27FC236}">
                    <a16:creationId xmlns:a16="http://schemas.microsoft.com/office/drawing/2014/main" id="{16380A5B-B835-4CD0-9E74-F4186D135DC9}"/>
                  </a:ext>
                </a:extLst>
              </p:cNvPr>
              <p:cNvSpPr/>
              <p:nvPr/>
            </p:nvSpPr>
            <p:spPr>
              <a:xfrm>
                <a:off x="1631156" y="4981575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67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0" name="Freihandform: Form 439">
                <a:extLst>
                  <a:ext uri="{FF2B5EF4-FFF2-40B4-BE49-F238E27FC236}">
                    <a16:creationId xmlns:a16="http://schemas.microsoft.com/office/drawing/2014/main" id="{4B47FF0E-7AEF-45CE-8055-D266BE2D6D7C}"/>
                  </a:ext>
                </a:extLst>
              </p:cNvPr>
              <p:cNvSpPr/>
              <p:nvPr/>
            </p:nvSpPr>
            <p:spPr>
              <a:xfrm>
                <a:off x="1004887" y="4980802"/>
                <a:ext cx="452438" cy="0"/>
              </a:xfrm>
              <a:custGeom>
                <a:avLst/>
                <a:gdLst>
                  <a:gd name="connsiteX0" fmla="*/ 0 w 452438"/>
                  <a:gd name="connsiteY0" fmla="*/ 0 h 0"/>
                  <a:gd name="connsiteX1" fmla="*/ 452438 w 452438"/>
                  <a:gd name="connsiteY1" fmla="*/ 0 h 0"/>
                  <a:gd name="connsiteX0" fmla="*/ 0 w 10000"/>
                  <a:gd name="connsiteY0" fmla="*/ 0 h 0"/>
                  <a:gd name="connsiteX1" fmla="*/ 10000 w 100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0">
                    <a:moveTo>
                      <a:pt x="0" y="0"/>
                    </a:moveTo>
                    <a:cubicBezTo>
                      <a:pt x="3333" y="0"/>
                      <a:pt x="6614" y="-16669"/>
                      <a:pt x="10000" y="0"/>
                    </a:cubicBezTo>
                  </a:path>
                </a:pathLst>
              </a:custGeom>
              <a:noFill/>
              <a:ln w="6350">
                <a:solidFill>
                  <a:schemeClr val="tx1">
                    <a:alpha val="5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1" name="Ellipse 440">
                <a:extLst>
                  <a:ext uri="{FF2B5EF4-FFF2-40B4-BE49-F238E27FC236}">
                    <a16:creationId xmlns:a16="http://schemas.microsoft.com/office/drawing/2014/main" id="{AA505D8D-A8BE-4CCA-A45E-10933C5A774C}"/>
                  </a:ext>
                </a:extLst>
              </p:cNvPr>
              <p:cNvSpPr/>
              <p:nvPr/>
            </p:nvSpPr>
            <p:spPr>
              <a:xfrm>
                <a:off x="1498924" y="4943181"/>
                <a:ext cx="90398" cy="90398"/>
              </a:xfrm>
              <a:prstGeom prst="ellipse">
                <a:avLst/>
              </a:prstGeom>
              <a:gradFill>
                <a:gsLst>
                  <a:gs pos="0">
                    <a:srgbClr val="ECAF02"/>
                  </a:gs>
                  <a:gs pos="100000">
                    <a:srgbClr val="B08600">
                      <a:alpha val="76000"/>
                    </a:srgbClr>
                  </a:gs>
                </a:gsLst>
                <a:lin ang="8100000" scaled="1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2" name="Freihandform: Form 441">
                <a:extLst>
                  <a:ext uri="{FF2B5EF4-FFF2-40B4-BE49-F238E27FC236}">
                    <a16:creationId xmlns:a16="http://schemas.microsoft.com/office/drawing/2014/main" id="{FAFD5CFD-BC02-4784-83B6-3C726893E0C7}"/>
                  </a:ext>
                </a:extLst>
              </p:cNvPr>
              <p:cNvSpPr/>
              <p:nvPr/>
            </p:nvSpPr>
            <p:spPr>
              <a:xfrm>
                <a:off x="1362075" y="5067300"/>
                <a:ext cx="117475" cy="117475"/>
              </a:xfrm>
              <a:custGeom>
                <a:avLst/>
                <a:gdLst>
                  <a:gd name="connsiteX0" fmla="*/ 0 w 117475"/>
                  <a:gd name="connsiteY0" fmla="*/ 117475 h 117475"/>
                  <a:gd name="connsiteX1" fmla="*/ 117475 w 117475"/>
                  <a:gd name="connsiteY1" fmla="*/ 0 h 1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7475" h="117475">
                    <a:moveTo>
                      <a:pt x="0" y="117475"/>
                    </a:moveTo>
                    <a:lnTo>
                      <a:pt x="117475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3" name="Freihandform: Form 442">
                <a:extLst>
                  <a:ext uri="{FF2B5EF4-FFF2-40B4-BE49-F238E27FC236}">
                    <a16:creationId xmlns:a16="http://schemas.microsoft.com/office/drawing/2014/main" id="{E9E1608E-0245-4B70-B171-A4A478A1152F}"/>
                  </a:ext>
                </a:extLst>
              </p:cNvPr>
              <p:cNvSpPr/>
              <p:nvPr/>
            </p:nvSpPr>
            <p:spPr>
              <a:xfrm>
                <a:off x="1625600" y="5064125"/>
                <a:ext cx="104775" cy="104775"/>
              </a:xfrm>
              <a:custGeom>
                <a:avLst/>
                <a:gdLst>
                  <a:gd name="connsiteX0" fmla="*/ 104775 w 104775"/>
                  <a:gd name="connsiteY0" fmla="*/ 104775 h 104775"/>
                  <a:gd name="connsiteX1" fmla="*/ 0 w 104775"/>
                  <a:gd name="connsiteY1" fmla="*/ 0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775" h="104775">
                    <a:moveTo>
                      <a:pt x="104775" y="104775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4" name="Freihandform: Form 443">
                <a:extLst>
                  <a:ext uri="{FF2B5EF4-FFF2-40B4-BE49-F238E27FC236}">
                    <a16:creationId xmlns:a16="http://schemas.microsoft.com/office/drawing/2014/main" id="{CBC1FEB9-35D3-40BC-BD38-C11CA5D00769}"/>
                  </a:ext>
                </a:extLst>
              </p:cNvPr>
              <p:cNvSpPr/>
              <p:nvPr/>
            </p:nvSpPr>
            <p:spPr>
              <a:xfrm>
                <a:off x="1597025" y="4708525"/>
                <a:ext cx="123825" cy="206375"/>
              </a:xfrm>
              <a:custGeom>
                <a:avLst/>
                <a:gdLst>
                  <a:gd name="connsiteX0" fmla="*/ 123825 w 123825"/>
                  <a:gd name="connsiteY0" fmla="*/ 0 h 206375"/>
                  <a:gd name="connsiteX1" fmla="*/ 0 w 123825"/>
                  <a:gd name="connsiteY1" fmla="*/ 206375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3825" h="206375">
                    <a:moveTo>
                      <a:pt x="123825" y="0"/>
                    </a:moveTo>
                    <a:lnTo>
                      <a:pt x="0" y="206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5" name="Freihandform: Form 444">
                <a:extLst>
                  <a:ext uri="{FF2B5EF4-FFF2-40B4-BE49-F238E27FC236}">
                    <a16:creationId xmlns:a16="http://schemas.microsoft.com/office/drawing/2014/main" id="{A4FC9EAC-6198-429E-9EE2-7881DFDE7F51}"/>
                  </a:ext>
                </a:extLst>
              </p:cNvPr>
              <p:cNvSpPr/>
              <p:nvPr/>
            </p:nvSpPr>
            <p:spPr>
              <a:xfrm>
                <a:off x="1334795" y="4843483"/>
                <a:ext cx="131763" cy="88900"/>
              </a:xfrm>
              <a:custGeom>
                <a:avLst/>
                <a:gdLst>
                  <a:gd name="connsiteX0" fmla="*/ 0 w 107950"/>
                  <a:gd name="connsiteY0" fmla="*/ 0 h 69850"/>
                  <a:gd name="connsiteX1" fmla="*/ 107950 w 107950"/>
                  <a:gd name="connsiteY1" fmla="*/ 69850 h 6985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  <a:gd name="connsiteX0" fmla="*/ 0 w 131763"/>
                  <a:gd name="connsiteY0" fmla="*/ 0 h 88900"/>
                  <a:gd name="connsiteX1" fmla="*/ 131763 w 131763"/>
                  <a:gd name="connsiteY1" fmla="*/ 88900 h 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1763" h="88900">
                    <a:moveTo>
                      <a:pt x="0" y="0"/>
                    </a:moveTo>
                    <a:cubicBezTo>
                      <a:pt x="96308" y="51064"/>
                      <a:pt x="87842" y="59267"/>
                      <a:pt x="131763" y="88900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6" name="Freihandform: Form 445">
                <a:extLst>
                  <a:ext uri="{FF2B5EF4-FFF2-40B4-BE49-F238E27FC236}">
                    <a16:creationId xmlns:a16="http://schemas.microsoft.com/office/drawing/2014/main" id="{D9CBB9B7-D3C5-4380-847B-52C313EB7FC5}"/>
                  </a:ext>
                </a:extLst>
              </p:cNvPr>
              <p:cNvSpPr/>
              <p:nvPr/>
            </p:nvSpPr>
            <p:spPr>
              <a:xfrm>
                <a:off x="1638300" y="4860925"/>
                <a:ext cx="130175" cy="79375"/>
              </a:xfrm>
              <a:custGeom>
                <a:avLst/>
                <a:gdLst>
                  <a:gd name="connsiteX0" fmla="*/ 130175 w 130175"/>
                  <a:gd name="connsiteY0" fmla="*/ 0 h 79375"/>
                  <a:gd name="connsiteX1" fmla="*/ 0 w 130175"/>
                  <a:gd name="connsiteY1" fmla="*/ 79375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175" h="79375">
                    <a:moveTo>
                      <a:pt x="130175" y="0"/>
                    </a:moveTo>
                    <a:lnTo>
                      <a:pt x="0" y="79375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7" name="Freihandform: Form 446">
                <a:extLst>
                  <a:ext uri="{FF2B5EF4-FFF2-40B4-BE49-F238E27FC236}">
                    <a16:creationId xmlns:a16="http://schemas.microsoft.com/office/drawing/2014/main" id="{9E86B5CD-1AB4-4F3B-8A8D-B275E1555BBA}"/>
                  </a:ext>
                </a:extLst>
              </p:cNvPr>
              <p:cNvSpPr/>
              <p:nvPr/>
            </p:nvSpPr>
            <p:spPr>
              <a:xfrm>
                <a:off x="1203325" y="5032375"/>
                <a:ext cx="257175" cy="133350"/>
              </a:xfrm>
              <a:custGeom>
                <a:avLst/>
                <a:gdLst>
                  <a:gd name="connsiteX0" fmla="*/ 0 w 257175"/>
                  <a:gd name="connsiteY0" fmla="*/ 133350 h 133350"/>
                  <a:gd name="connsiteX1" fmla="*/ 257175 w 257175"/>
                  <a:gd name="connsiteY1" fmla="*/ 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57175" h="133350">
                    <a:moveTo>
                      <a:pt x="0" y="133350"/>
                    </a:moveTo>
                    <a:lnTo>
                      <a:pt x="257175" y="0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8" name="Freihandform: Form 447">
                <a:extLst>
                  <a:ext uri="{FF2B5EF4-FFF2-40B4-BE49-F238E27FC236}">
                    <a16:creationId xmlns:a16="http://schemas.microsoft.com/office/drawing/2014/main" id="{41BBAC6F-F1E3-4E85-93D9-94AE2D461D12}"/>
                  </a:ext>
                </a:extLst>
              </p:cNvPr>
              <p:cNvSpPr/>
              <p:nvPr/>
            </p:nvSpPr>
            <p:spPr>
              <a:xfrm>
                <a:off x="1577975" y="5064125"/>
                <a:ext cx="44450" cy="107950"/>
              </a:xfrm>
              <a:custGeom>
                <a:avLst/>
                <a:gdLst>
                  <a:gd name="connsiteX0" fmla="*/ 44450 w 44450"/>
                  <a:gd name="connsiteY0" fmla="*/ 107950 h 107950"/>
                  <a:gd name="connsiteX1" fmla="*/ 0 w 44450"/>
                  <a:gd name="connsiteY1" fmla="*/ 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450" h="107950">
                    <a:moveTo>
                      <a:pt x="44450" y="10795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F730AB0-C683-470C-905A-61A4E793E7D4}"/>
              </a:ext>
            </a:extLst>
          </p:cNvPr>
          <p:cNvGrpSpPr/>
          <p:nvPr/>
        </p:nvGrpSpPr>
        <p:grpSpPr>
          <a:xfrm>
            <a:off x="2934364" y="-446157"/>
            <a:ext cx="7327775" cy="6628303"/>
            <a:chOff x="2934364" y="-446157"/>
            <a:chExt cx="7327775" cy="6628303"/>
          </a:xfrm>
        </p:grpSpPr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2D6589A6-363C-4544-B3AA-F08B8593806C}"/>
                </a:ext>
              </a:extLst>
            </p:cNvPr>
            <p:cNvGrpSpPr/>
            <p:nvPr/>
          </p:nvGrpSpPr>
          <p:grpSpPr>
            <a:xfrm>
              <a:off x="2934364" y="-153179"/>
              <a:ext cx="704850" cy="704850"/>
              <a:chOff x="1207699" y="-401128"/>
              <a:chExt cx="7660256" cy="7660256"/>
            </a:xfrm>
          </p:grpSpPr>
          <p:sp>
            <p:nvSpPr>
              <p:cNvPr id="428" name="Ellipse 427">
                <a:extLst>
                  <a:ext uri="{FF2B5EF4-FFF2-40B4-BE49-F238E27FC236}">
                    <a16:creationId xmlns:a16="http://schemas.microsoft.com/office/drawing/2014/main" id="{814BA58D-4F1E-4D68-BEA1-2D6B66DAFA0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29" name="Freihandform: Form 428">
                <a:extLst>
                  <a:ext uri="{FF2B5EF4-FFF2-40B4-BE49-F238E27FC236}">
                    <a16:creationId xmlns:a16="http://schemas.microsoft.com/office/drawing/2014/main" id="{8CD3BAB5-1606-43D4-826B-26576A55BF56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1E1A7603-12FC-41E3-8478-E99F295DBE1A}"/>
                </a:ext>
              </a:extLst>
            </p:cNvPr>
            <p:cNvGrpSpPr/>
            <p:nvPr/>
          </p:nvGrpSpPr>
          <p:grpSpPr>
            <a:xfrm>
              <a:off x="5395079" y="5683100"/>
              <a:ext cx="252628" cy="252628"/>
              <a:chOff x="1207699" y="-401128"/>
              <a:chExt cx="7660256" cy="7660256"/>
            </a:xfrm>
          </p:grpSpPr>
          <p:sp>
            <p:nvSpPr>
              <p:cNvPr id="426" name="Ellipse 425">
                <a:extLst>
                  <a:ext uri="{FF2B5EF4-FFF2-40B4-BE49-F238E27FC236}">
                    <a16:creationId xmlns:a16="http://schemas.microsoft.com/office/drawing/2014/main" id="{A9C0C5D4-5F11-4E77-9224-EE560B085F23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27" name="Freihandform: Form 426">
                <a:extLst>
                  <a:ext uri="{FF2B5EF4-FFF2-40B4-BE49-F238E27FC236}">
                    <a16:creationId xmlns:a16="http://schemas.microsoft.com/office/drawing/2014/main" id="{EB61B5CA-BDAF-4813-B0BE-99ADBFEAAD73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5B74CABC-3267-4B6C-B7E8-2DCF70AD72D1}"/>
                </a:ext>
              </a:extLst>
            </p:cNvPr>
            <p:cNvGrpSpPr/>
            <p:nvPr/>
          </p:nvGrpSpPr>
          <p:grpSpPr>
            <a:xfrm>
              <a:off x="3333544" y="134658"/>
              <a:ext cx="704850" cy="704850"/>
              <a:chOff x="1207699" y="-401128"/>
              <a:chExt cx="7660256" cy="7660256"/>
            </a:xfrm>
          </p:grpSpPr>
          <p:sp>
            <p:nvSpPr>
              <p:cNvPr id="424" name="Ellipse 423">
                <a:extLst>
                  <a:ext uri="{FF2B5EF4-FFF2-40B4-BE49-F238E27FC236}">
                    <a16:creationId xmlns:a16="http://schemas.microsoft.com/office/drawing/2014/main" id="{6DA8F88D-69C3-4DBE-8507-7E4F107DE835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25" name="Freihandform: Form 424">
                <a:extLst>
                  <a:ext uri="{FF2B5EF4-FFF2-40B4-BE49-F238E27FC236}">
                    <a16:creationId xmlns:a16="http://schemas.microsoft.com/office/drawing/2014/main" id="{4EDBE113-5334-4FFA-BBED-A3F8B1EC689E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" name="Gruppieren 8">
              <a:extLst>
                <a:ext uri="{FF2B5EF4-FFF2-40B4-BE49-F238E27FC236}">
                  <a16:creationId xmlns:a16="http://schemas.microsoft.com/office/drawing/2014/main" id="{2D3CB9A2-CB17-4F24-B99B-A1A0FE50B4A8}"/>
                </a:ext>
              </a:extLst>
            </p:cNvPr>
            <p:cNvGrpSpPr/>
            <p:nvPr/>
          </p:nvGrpSpPr>
          <p:grpSpPr>
            <a:xfrm rot="20005782">
              <a:off x="3600141" y="-97513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422" name="Ellipse 421">
                <a:extLst>
                  <a:ext uri="{FF2B5EF4-FFF2-40B4-BE49-F238E27FC236}">
                    <a16:creationId xmlns:a16="http://schemas.microsoft.com/office/drawing/2014/main" id="{A2B7CC65-188F-477E-8509-D9E70F0FC7DF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23" name="Freihandform: Form 422">
                <a:extLst>
                  <a:ext uri="{FF2B5EF4-FFF2-40B4-BE49-F238E27FC236}">
                    <a16:creationId xmlns:a16="http://schemas.microsoft.com/office/drawing/2014/main" id="{4C63BDCD-51B3-411B-8F7F-268DE2CE088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617DAD53-1A4B-4609-8557-8E078E196AA9}"/>
                </a:ext>
              </a:extLst>
            </p:cNvPr>
            <p:cNvGrpSpPr/>
            <p:nvPr/>
          </p:nvGrpSpPr>
          <p:grpSpPr>
            <a:xfrm>
              <a:off x="3172857" y="454892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420" name="Ellipse 419">
                <a:extLst>
                  <a:ext uri="{FF2B5EF4-FFF2-40B4-BE49-F238E27FC236}">
                    <a16:creationId xmlns:a16="http://schemas.microsoft.com/office/drawing/2014/main" id="{D097A2B3-0801-4923-A358-E23A2A6551A2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21" name="Freihandform: Form 420">
                <a:extLst>
                  <a:ext uri="{FF2B5EF4-FFF2-40B4-BE49-F238E27FC236}">
                    <a16:creationId xmlns:a16="http://schemas.microsoft.com/office/drawing/2014/main" id="{AD0F2521-2DDC-47A0-8441-382A8F56473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D0FD9D47-AF96-4408-980A-4B0892A79D75}"/>
                </a:ext>
              </a:extLst>
            </p:cNvPr>
            <p:cNvGrpSpPr/>
            <p:nvPr/>
          </p:nvGrpSpPr>
          <p:grpSpPr>
            <a:xfrm rot="7238686">
              <a:off x="3480821" y="422790"/>
              <a:ext cx="704850" cy="70485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418" name="Ellipse 417">
                <a:extLst>
                  <a:ext uri="{FF2B5EF4-FFF2-40B4-BE49-F238E27FC236}">
                    <a16:creationId xmlns:a16="http://schemas.microsoft.com/office/drawing/2014/main" id="{CE65C1B2-C54D-4B56-A0E2-B09767BA9162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9" name="Freihandform: Form 418">
                <a:extLst>
                  <a:ext uri="{FF2B5EF4-FFF2-40B4-BE49-F238E27FC236}">
                    <a16:creationId xmlns:a16="http://schemas.microsoft.com/office/drawing/2014/main" id="{B257AB81-E6AD-4A03-BE55-C2FCA1357EFD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CE9E8374-98AE-45DC-A1D0-91C6D380ECCC}"/>
                </a:ext>
              </a:extLst>
            </p:cNvPr>
            <p:cNvGrpSpPr/>
            <p:nvPr/>
          </p:nvGrpSpPr>
          <p:grpSpPr>
            <a:xfrm>
              <a:off x="3465441" y="1025769"/>
              <a:ext cx="704850" cy="704850"/>
              <a:chOff x="1207699" y="-401128"/>
              <a:chExt cx="7660256" cy="7660256"/>
            </a:xfrm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416" name="Ellipse 415">
                <a:extLst>
                  <a:ext uri="{FF2B5EF4-FFF2-40B4-BE49-F238E27FC236}">
                    <a16:creationId xmlns:a16="http://schemas.microsoft.com/office/drawing/2014/main" id="{0ADF2BA5-A81C-4F95-A77F-E67512A4F0E2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7" name="Freihandform: Form 416">
                <a:extLst>
                  <a:ext uri="{FF2B5EF4-FFF2-40B4-BE49-F238E27FC236}">
                    <a16:creationId xmlns:a16="http://schemas.microsoft.com/office/drawing/2014/main" id="{CB048331-1A2C-4278-AA82-1DD301AA710E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B3F4E70A-ECA7-4D1C-B482-23D21F21E7EB}"/>
                </a:ext>
              </a:extLst>
            </p:cNvPr>
            <p:cNvGrpSpPr/>
            <p:nvPr/>
          </p:nvGrpSpPr>
          <p:grpSpPr>
            <a:xfrm>
              <a:off x="3212540" y="1238224"/>
              <a:ext cx="704850" cy="704850"/>
              <a:chOff x="1207699" y="-401128"/>
              <a:chExt cx="7660256" cy="7660256"/>
            </a:xfrm>
          </p:grpSpPr>
          <p:sp>
            <p:nvSpPr>
              <p:cNvPr id="414" name="Ellipse 413">
                <a:extLst>
                  <a:ext uri="{FF2B5EF4-FFF2-40B4-BE49-F238E27FC236}">
                    <a16:creationId xmlns:a16="http://schemas.microsoft.com/office/drawing/2014/main" id="{8AFEC197-0F5A-458D-98ED-BA7E6B6AF13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5" name="Freihandform: Form 414">
                <a:extLst>
                  <a:ext uri="{FF2B5EF4-FFF2-40B4-BE49-F238E27FC236}">
                    <a16:creationId xmlns:a16="http://schemas.microsoft.com/office/drawing/2014/main" id="{6391A688-AA8D-447B-B931-D736F9BB61B9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6446AA3D-B24F-43D5-9D68-680ADBB10FD1}"/>
                </a:ext>
              </a:extLst>
            </p:cNvPr>
            <p:cNvGrpSpPr/>
            <p:nvPr/>
          </p:nvGrpSpPr>
          <p:grpSpPr>
            <a:xfrm rot="12002336">
              <a:off x="3430284" y="1416588"/>
              <a:ext cx="704850" cy="70485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412" name="Ellipse 411">
                <a:extLst>
                  <a:ext uri="{FF2B5EF4-FFF2-40B4-BE49-F238E27FC236}">
                    <a16:creationId xmlns:a16="http://schemas.microsoft.com/office/drawing/2014/main" id="{3EA98AAA-14BD-4239-AD9D-84E09BAAA7AD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3" name="Freihandform: Form 412">
                <a:extLst>
                  <a:ext uri="{FF2B5EF4-FFF2-40B4-BE49-F238E27FC236}">
                    <a16:creationId xmlns:a16="http://schemas.microsoft.com/office/drawing/2014/main" id="{AF987B35-7145-4AA5-9084-FB88CC721575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32F2072D-7E46-4C7F-9FCF-CC992D433CF6}"/>
                </a:ext>
              </a:extLst>
            </p:cNvPr>
            <p:cNvGrpSpPr/>
            <p:nvPr/>
          </p:nvGrpSpPr>
          <p:grpSpPr>
            <a:xfrm>
              <a:off x="3067674" y="2128792"/>
              <a:ext cx="704850" cy="704850"/>
              <a:chOff x="1207699" y="-401128"/>
              <a:chExt cx="7660256" cy="7660256"/>
            </a:xfrm>
          </p:grpSpPr>
          <p:sp>
            <p:nvSpPr>
              <p:cNvPr id="410" name="Ellipse 409">
                <a:extLst>
                  <a:ext uri="{FF2B5EF4-FFF2-40B4-BE49-F238E27FC236}">
                    <a16:creationId xmlns:a16="http://schemas.microsoft.com/office/drawing/2014/main" id="{8E251B57-BF3B-4456-A584-BFE6C895C031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1" name="Freihandform: Form 410">
                <a:extLst>
                  <a:ext uri="{FF2B5EF4-FFF2-40B4-BE49-F238E27FC236}">
                    <a16:creationId xmlns:a16="http://schemas.microsoft.com/office/drawing/2014/main" id="{51DA4B0B-7169-4048-966F-1999D4B4744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77576057-CE8B-4C92-BD14-5CFA257D5166}"/>
                </a:ext>
              </a:extLst>
            </p:cNvPr>
            <p:cNvGrpSpPr/>
            <p:nvPr/>
          </p:nvGrpSpPr>
          <p:grpSpPr>
            <a:xfrm>
              <a:off x="3401262" y="1955531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408" name="Ellipse 407">
                <a:extLst>
                  <a:ext uri="{FF2B5EF4-FFF2-40B4-BE49-F238E27FC236}">
                    <a16:creationId xmlns:a16="http://schemas.microsoft.com/office/drawing/2014/main" id="{EB6C32DC-F5AB-43F3-80A3-4E5B95886EC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9" name="Freihandform: Form 408">
                <a:extLst>
                  <a:ext uri="{FF2B5EF4-FFF2-40B4-BE49-F238E27FC236}">
                    <a16:creationId xmlns:a16="http://schemas.microsoft.com/office/drawing/2014/main" id="{D94BC945-8647-4AE5-87F7-62B1EE64AD2C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9FA7C5A4-81F7-4E86-82A1-DEFCF4B8C781}"/>
                </a:ext>
              </a:extLst>
            </p:cNvPr>
            <p:cNvGrpSpPr/>
            <p:nvPr/>
          </p:nvGrpSpPr>
          <p:grpSpPr>
            <a:xfrm>
              <a:off x="3168717" y="2441582"/>
              <a:ext cx="704850" cy="704850"/>
              <a:chOff x="1207699" y="-401128"/>
              <a:chExt cx="7660256" cy="7660256"/>
            </a:xfrm>
          </p:grpSpPr>
          <p:sp>
            <p:nvSpPr>
              <p:cNvPr id="406" name="Ellipse 405">
                <a:extLst>
                  <a:ext uri="{FF2B5EF4-FFF2-40B4-BE49-F238E27FC236}">
                    <a16:creationId xmlns:a16="http://schemas.microsoft.com/office/drawing/2014/main" id="{4C19588C-75DB-4891-8033-AAA599CFA74A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7" name="Freihandform: Form 406">
                <a:extLst>
                  <a:ext uri="{FF2B5EF4-FFF2-40B4-BE49-F238E27FC236}">
                    <a16:creationId xmlns:a16="http://schemas.microsoft.com/office/drawing/2014/main" id="{24244410-8CF5-497B-B421-BBC5BD6CB973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CCF909FD-87BA-4923-BF0B-44A87D0289E1}"/>
                </a:ext>
              </a:extLst>
            </p:cNvPr>
            <p:cNvGrpSpPr/>
            <p:nvPr/>
          </p:nvGrpSpPr>
          <p:grpSpPr>
            <a:xfrm>
              <a:off x="3110770" y="2665950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404" name="Ellipse 403">
                <a:extLst>
                  <a:ext uri="{FF2B5EF4-FFF2-40B4-BE49-F238E27FC236}">
                    <a16:creationId xmlns:a16="http://schemas.microsoft.com/office/drawing/2014/main" id="{BD6E4C25-D6E9-48B8-B55E-3704F776D51F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5" name="Freihandform: Form 404">
                <a:extLst>
                  <a:ext uri="{FF2B5EF4-FFF2-40B4-BE49-F238E27FC236}">
                    <a16:creationId xmlns:a16="http://schemas.microsoft.com/office/drawing/2014/main" id="{06BA2C73-FAE9-4302-8852-6A94E34B9EF9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" name="Gruppieren 18">
              <a:extLst>
                <a:ext uri="{FF2B5EF4-FFF2-40B4-BE49-F238E27FC236}">
                  <a16:creationId xmlns:a16="http://schemas.microsoft.com/office/drawing/2014/main" id="{DA9F3138-EDA6-4221-9A48-F52589A1639D}"/>
                </a:ext>
              </a:extLst>
            </p:cNvPr>
            <p:cNvGrpSpPr/>
            <p:nvPr/>
          </p:nvGrpSpPr>
          <p:grpSpPr>
            <a:xfrm>
              <a:off x="3419981" y="2983106"/>
              <a:ext cx="704850" cy="704850"/>
              <a:chOff x="1207699" y="-401128"/>
              <a:chExt cx="7660256" cy="7660256"/>
            </a:xfrm>
          </p:grpSpPr>
          <p:sp>
            <p:nvSpPr>
              <p:cNvPr id="402" name="Ellipse 401">
                <a:extLst>
                  <a:ext uri="{FF2B5EF4-FFF2-40B4-BE49-F238E27FC236}">
                    <a16:creationId xmlns:a16="http://schemas.microsoft.com/office/drawing/2014/main" id="{D3D25CBB-EEDC-4871-8CFC-A3EFBB663FBC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3" name="Freihandform: Form 402">
                <a:extLst>
                  <a:ext uri="{FF2B5EF4-FFF2-40B4-BE49-F238E27FC236}">
                    <a16:creationId xmlns:a16="http://schemas.microsoft.com/office/drawing/2014/main" id="{18959825-C7CF-48E6-BEBB-1888ACFC542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0" name="Gruppieren 19">
              <a:extLst>
                <a:ext uri="{FF2B5EF4-FFF2-40B4-BE49-F238E27FC236}">
                  <a16:creationId xmlns:a16="http://schemas.microsoft.com/office/drawing/2014/main" id="{0257F729-21DB-4DAE-B294-99B2B8DB668A}"/>
                </a:ext>
              </a:extLst>
            </p:cNvPr>
            <p:cNvGrpSpPr/>
            <p:nvPr/>
          </p:nvGrpSpPr>
          <p:grpSpPr>
            <a:xfrm>
              <a:off x="3360360" y="2574658"/>
              <a:ext cx="704850" cy="704850"/>
              <a:chOff x="1207699" y="-401128"/>
              <a:chExt cx="7660256" cy="7660256"/>
            </a:xfrm>
          </p:grpSpPr>
          <p:sp>
            <p:nvSpPr>
              <p:cNvPr id="400" name="Ellipse 399">
                <a:extLst>
                  <a:ext uri="{FF2B5EF4-FFF2-40B4-BE49-F238E27FC236}">
                    <a16:creationId xmlns:a16="http://schemas.microsoft.com/office/drawing/2014/main" id="{D30E0DE9-7051-4ABE-B4A2-3C7028235A30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1" name="Freihandform: Form 400">
                <a:extLst>
                  <a:ext uri="{FF2B5EF4-FFF2-40B4-BE49-F238E27FC236}">
                    <a16:creationId xmlns:a16="http://schemas.microsoft.com/office/drawing/2014/main" id="{F37C30B8-4996-4409-A7DF-1C4378A69B06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FDB2E281-7696-4483-8D18-9660319880A9}"/>
                </a:ext>
              </a:extLst>
            </p:cNvPr>
            <p:cNvGrpSpPr/>
            <p:nvPr/>
          </p:nvGrpSpPr>
          <p:grpSpPr>
            <a:xfrm>
              <a:off x="3313803" y="2145139"/>
              <a:ext cx="704850" cy="704850"/>
              <a:chOff x="1207699" y="-401128"/>
              <a:chExt cx="7660256" cy="7660256"/>
            </a:xfrm>
          </p:grpSpPr>
          <p:sp>
            <p:nvSpPr>
              <p:cNvPr id="398" name="Ellipse 397">
                <a:extLst>
                  <a:ext uri="{FF2B5EF4-FFF2-40B4-BE49-F238E27FC236}">
                    <a16:creationId xmlns:a16="http://schemas.microsoft.com/office/drawing/2014/main" id="{9E6783FF-9AE9-4A88-B3D9-25B94F4E72F2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9" name="Freihandform: Form 398">
                <a:extLst>
                  <a:ext uri="{FF2B5EF4-FFF2-40B4-BE49-F238E27FC236}">
                    <a16:creationId xmlns:a16="http://schemas.microsoft.com/office/drawing/2014/main" id="{A20A6522-1514-4D71-94DE-B64CA906AD2F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937A146A-3DF9-4245-94AA-053800F65437}"/>
                </a:ext>
              </a:extLst>
            </p:cNvPr>
            <p:cNvGrpSpPr/>
            <p:nvPr/>
          </p:nvGrpSpPr>
          <p:grpSpPr>
            <a:xfrm rot="6527480">
              <a:off x="3222036" y="3396544"/>
              <a:ext cx="704850" cy="704850"/>
              <a:chOff x="1207699" y="-401128"/>
              <a:chExt cx="7660256" cy="7660256"/>
            </a:xfrm>
          </p:grpSpPr>
          <p:sp>
            <p:nvSpPr>
              <p:cNvPr id="396" name="Ellipse 395">
                <a:extLst>
                  <a:ext uri="{FF2B5EF4-FFF2-40B4-BE49-F238E27FC236}">
                    <a16:creationId xmlns:a16="http://schemas.microsoft.com/office/drawing/2014/main" id="{9D6466EE-8B27-4E79-A175-A3469D316BA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7" name="Freihandform: Form 396">
                <a:extLst>
                  <a:ext uri="{FF2B5EF4-FFF2-40B4-BE49-F238E27FC236}">
                    <a16:creationId xmlns:a16="http://schemas.microsoft.com/office/drawing/2014/main" id="{50CEDC89-0BB1-4435-80C4-698A009366FC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3" name="Gruppieren 22">
              <a:extLst>
                <a:ext uri="{FF2B5EF4-FFF2-40B4-BE49-F238E27FC236}">
                  <a16:creationId xmlns:a16="http://schemas.microsoft.com/office/drawing/2014/main" id="{B5762E11-57B9-4FD8-AC97-698EF9757E48}"/>
                </a:ext>
              </a:extLst>
            </p:cNvPr>
            <p:cNvGrpSpPr/>
            <p:nvPr/>
          </p:nvGrpSpPr>
          <p:grpSpPr>
            <a:xfrm rot="3600000">
              <a:off x="3377529" y="3174725"/>
              <a:ext cx="704850" cy="704850"/>
              <a:chOff x="1207699" y="-401128"/>
              <a:chExt cx="7660256" cy="7660256"/>
            </a:xfrm>
          </p:grpSpPr>
          <p:sp>
            <p:nvSpPr>
              <p:cNvPr id="394" name="Ellipse 393">
                <a:extLst>
                  <a:ext uri="{FF2B5EF4-FFF2-40B4-BE49-F238E27FC236}">
                    <a16:creationId xmlns:a16="http://schemas.microsoft.com/office/drawing/2014/main" id="{F1784908-83CE-41B9-BD25-E8D5F4C709E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5" name="Freihandform: Form 394">
                <a:extLst>
                  <a:ext uri="{FF2B5EF4-FFF2-40B4-BE49-F238E27FC236}">
                    <a16:creationId xmlns:a16="http://schemas.microsoft.com/office/drawing/2014/main" id="{090E4C14-B54A-4B80-B035-D7452A1741F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2B470442-7471-4AB8-8BF7-0821CE6D646F}"/>
                </a:ext>
              </a:extLst>
            </p:cNvPr>
            <p:cNvGrpSpPr/>
            <p:nvPr/>
          </p:nvGrpSpPr>
          <p:grpSpPr>
            <a:xfrm>
              <a:off x="3429772" y="3916490"/>
              <a:ext cx="704850" cy="704850"/>
              <a:chOff x="1207699" y="-401128"/>
              <a:chExt cx="7660256" cy="7660256"/>
            </a:xfrm>
          </p:grpSpPr>
          <p:sp>
            <p:nvSpPr>
              <p:cNvPr id="392" name="Ellipse 391">
                <a:extLst>
                  <a:ext uri="{FF2B5EF4-FFF2-40B4-BE49-F238E27FC236}">
                    <a16:creationId xmlns:a16="http://schemas.microsoft.com/office/drawing/2014/main" id="{1B421AC0-C6FF-41B2-8BBC-1205E3FA019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3" name="Freihandform: Form 392">
                <a:extLst>
                  <a:ext uri="{FF2B5EF4-FFF2-40B4-BE49-F238E27FC236}">
                    <a16:creationId xmlns:a16="http://schemas.microsoft.com/office/drawing/2014/main" id="{ACF82A7B-DD77-424A-AE15-DF15C2408EE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5" name="Gruppieren 24">
              <a:extLst>
                <a:ext uri="{FF2B5EF4-FFF2-40B4-BE49-F238E27FC236}">
                  <a16:creationId xmlns:a16="http://schemas.microsoft.com/office/drawing/2014/main" id="{F9448E68-171D-4A82-BFC3-2BB28192B2AE}"/>
                </a:ext>
              </a:extLst>
            </p:cNvPr>
            <p:cNvGrpSpPr/>
            <p:nvPr/>
          </p:nvGrpSpPr>
          <p:grpSpPr>
            <a:xfrm rot="13478302">
              <a:off x="3310288" y="4365446"/>
              <a:ext cx="704850" cy="704850"/>
              <a:chOff x="1207699" y="-401128"/>
              <a:chExt cx="7660256" cy="7660256"/>
            </a:xfrm>
          </p:grpSpPr>
          <p:sp>
            <p:nvSpPr>
              <p:cNvPr id="390" name="Ellipse 389">
                <a:extLst>
                  <a:ext uri="{FF2B5EF4-FFF2-40B4-BE49-F238E27FC236}">
                    <a16:creationId xmlns:a16="http://schemas.microsoft.com/office/drawing/2014/main" id="{6546BEF7-C190-47A4-B488-254DFFD7D5AD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1" name="Freihandform: Form 390">
                <a:extLst>
                  <a:ext uri="{FF2B5EF4-FFF2-40B4-BE49-F238E27FC236}">
                    <a16:creationId xmlns:a16="http://schemas.microsoft.com/office/drawing/2014/main" id="{82FDA588-63E9-4C8B-B638-A5AF5F88EAF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6" name="Gruppieren 25">
              <a:extLst>
                <a:ext uri="{FF2B5EF4-FFF2-40B4-BE49-F238E27FC236}">
                  <a16:creationId xmlns:a16="http://schemas.microsoft.com/office/drawing/2014/main" id="{3447ED84-D83C-4EFD-950A-66627E3C8FD5}"/>
                </a:ext>
              </a:extLst>
            </p:cNvPr>
            <p:cNvGrpSpPr/>
            <p:nvPr/>
          </p:nvGrpSpPr>
          <p:grpSpPr>
            <a:xfrm>
              <a:off x="3335584" y="4659126"/>
              <a:ext cx="704850" cy="704850"/>
              <a:chOff x="1207699" y="-401128"/>
              <a:chExt cx="7660256" cy="7660256"/>
            </a:xfrm>
          </p:grpSpPr>
          <p:sp>
            <p:nvSpPr>
              <p:cNvPr id="388" name="Ellipse 387">
                <a:extLst>
                  <a:ext uri="{FF2B5EF4-FFF2-40B4-BE49-F238E27FC236}">
                    <a16:creationId xmlns:a16="http://schemas.microsoft.com/office/drawing/2014/main" id="{B9721EB1-B83D-4A22-AC3F-7230B8D2E7D0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9" name="Freihandform: Form 388">
                <a:extLst>
                  <a:ext uri="{FF2B5EF4-FFF2-40B4-BE49-F238E27FC236}">
                    <a16:creationId xmlns:a16="http://schemas.microsoft.com/office/drawing/2014/main" id="{EC6AB2AB-9258-48DF-90A8-20D24D61DDA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3520095C-F032-40F3-9A85-138FC5389122}"/>
                </a:ext>
              </a:extLst>
            </p:cNvPr>
            <p:cNvGrpSpPr/>
            <p:nvPr/>
          </p:nvGrpSpPr>
          <p:grpSpPr>
            <a:xfrm>
              <a:off x="3326854" y="4782358"/>
              <a:ext cx="704850" cy="704850"/>
              <a:chOff x="1207699" y="-401128"/>
              <a:chExt cx="7660256" cy="7660256"/>
            </a:xfrm>
          </p:grpSpPr>
          <p:sp>
            <p:nvSpPr>
              <p:cNvPr id="386" name="Ellipse 385">
                <a:extLst>
                  <a:ext uri="{FF2B5EF4-FFF2-40B4-BE49-F238E27FC236}">
                    <a16:creationId xmlns:a16="http://schemas.microsoft.com/office/drawing/2014/main" id="{E8525D61-C7A6-431C-86FC-FDE37F315261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7" name="Freihandform: Form 386">
                <a:extLst>
                  <a:ext uri="{FF2B5EF4-FFF2-40B4-BE49-F238E27FC236}">
                    <a16:creationId xmlns:a16="http://schemas.microsoft.com/office/drawing/2014/main" id="{F4235A06-7B43-499D-9EE2-3BA8D7C46AC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658FAC72-2B61-40C5-899A-E99C6C241EA5}"/>
                </a:ext>
              </a:extLst>
            </p:cNvPr>
            <p:cNvGrpSpPr/>
            <p:nvPr/>
          </p:nvGrpSpPr>
          <p:grpSpPr>
            <a:xfrm>
              <a:off x="3327656" y="5358948"/>
              <a:ext cx="334712" cy="334712"/>
              <a:chOff x="1207699" y="-401128"/>
              <a:chExt cx="7660256" cy="7660256"/>
            </a:xfrm>
          </p:grpSpPr>
          <p:sp>
            <p:nvSpPr>
              <p:cNvPr id="384" name="Ellipse 383">
                <a:extLst>
                  <a:ext uri="{FF2B5EF4-FFF2-40B4-BE49-F238E27FC236}">
                    <a16:creationId xmlns:a16="http://schemas.microsoft.com/office/drawing/2014/main" id="{76E79021-D53F-4AE3-8BC5-50223695FEAC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5" name="Freihandform: Form 384">
                <a:extLst>
                  <a:ext uri="{FF2B5EF4-FFF2-40B4-BE49-F238E27FC236}">
                    <a16:creationId xmlns:a16="http://schemas.microsoft.com/office/drawing/2014/main" id="{2CC84FA6-32EE-4125-B1A8-53414E46EE9F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9" name="Gruppieren 28">
              <a:extLst>
                <a:ext uri="{FF2B5EF4-FFF2-40B4-BE49-F238E27FC236}">
                  <a16:creationId xmlns:a16="http://schemas.microsoft.com/office/drawing/2014/main" id="{2F96F579-477B-4F4A-8816-1F03BB1B3196}"/>
                </a:ext>
              </a:extLst>
            </p:cNvPr>
            <p:cNvGrpSpPr/>
            <p:nvPr/>
          </p:nvGrpSpPr>
          <p:grpSpPr>
            <a:xfrm>
              <a:off x="3537763" y="5283305"/>
              <a:ext cx="704850" cy="704850"/>
              <a:chOff x="1207699" y="-401128"/>
              <a:chExt cx="7660256" cy="7660256"/>
            </a:xfrm>
          </p:grpSpPr>
          <p:sp>
            <p:nvSpPr>
              <p:cNvPr id="382" name="Ellipse 381">
                <a:extLst>
                  <a:ext uri="{FF2B5EF4-FFF2-40B4-BE49-F238E27FC236}">
                    <a16:creationId xmlns:a16="http://schemas.microsoft.com/office/drawing/2014/main" id="{2AFDF4BB-114F-4BD0-82D6-FBEC936E716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3" name="Freihandform: Form 382">
                <a:extLst>
                  <a:ext uri="{FF2B5EF4-FFF2-40B4-BE49-F238E27FC236}">
                    <a16:creationId xmlns:a16="http://schemas.microsoft.com/office/drawing/2014/main" id="{734B5A6A-2B6A-4638-BF5E-C1CA16390962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8D23E4B8-B5F4-4082-A546-88EF4E949D79}"/>
                </a:ext>
              </a:extLst>
            </p:cNvPr>
            <p:cNvGrpSpPr/>
            <p:nvPr/>
          </p:nvGrpSpPr>
          <p:grpSpPr>
            <a:xfrm rot="14186678">
              <a:off x="3235956" y="4379045"/>
              <a:ext cx="704850" cy="704850"/>
              <a:chOff x="1207699" y="-401128"/>
              <a:chExt cx="7660256" cy="7660256"/>
            </a:xfrm>
          </p:grpSpPr>
          <p:sp>
            <p:nvSpPr>
              <p:cNvPr id="380" name="Ellipse 379">
                <a:extLst>
                  <a:ext uri="{FF2B5EF4-FFF2-40B4-BE49-F238E27FC236}">
                    <a16:creationId xmlns:a16="http://schemas.microsoft.com/office/drawing/2014/main" id="{03118CDD-5BF5-42F7-A61A-89215D85421E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1" name="Freihandform: Form 380">
                <a:extLst>
                  <a:ext uri="{FF2B5EF4-FFF2-40B4-BE49-F238E27FC236}">
                    <a16:creationId xmlns:a16="http://schemas.microsoft.com/office/drawing/2014/main" id="{57F39B0C-9E98-4091-AB0D-F7513D02D2B6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AB93C437-4562-4EDA-B37D-BE0421595C46}"/>
                </a:ext>
              </a:extLst>
            </p:cNvPr>
            <p:cNvGrpSpPr/>
            <p:nvPr/>
          </p:nvGrpSpPr>
          <p:grpSpPr>
            <a:xfrm>
              <a:off x="3090569" y="3904757"/>
              <a:ext cx="704850" cy="704850"/>
              <a:chOff x="1207699" y="-401128"/>
              <a:chExt cx="7660256" cy="7660256"/>
            </a:xfrm>
          </p:grpSpPr>
          <p:sp>
            <p:nvSpPr>
              <p:cNvPr id="378" name="Ellipse 377">
                <a:extLst>
                  <a:ext uri="{FF2B5EF4-FFF2-40B4-BE49-F238E27FC236}">
                    <a16:creationId xmlns:a16="http://schemas.microsoft.com/office/drawing/2014/main" id="{76444D59-4071-4F0C-8CEF-B0CEB9F0FB43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79" name="Freihandform: Form 378">
                <a:extLst>
                  <a:ext uri="{FF2B5EF4-FFF2-40B4-BE49-F238E27FC236}">
                    <a16:creationId xmlns:a16="http://schemas.microsoft.com/office/drawing/2014/main" id="{8AA16DFD-8CA7-441E-9CFA-E5E3AF0F34D3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4D5BEA14-DEF6-4410-AB63-6404B352D7DD}"/>
                </a:ext>
              </a:extLst>
            </p:cNvPr>
            <p:cNvGrpSpPr/>
            <p:nvPr/>
          </p:nvGrpSpPr>
          <p:grpSpPr>
            <a:xfrm>
              <a:off x="3410019" y="3593739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376" name="Ellipse 375">
                <a:extLst>
                  <a:ext uri="{FF2B5EF4-FFF2-40B4-BE49-F238E27FC236}">
                    <a16:creationId xmlns:a16="http://schemas.microsoft.com/office/drawing/2014/main" id="{75D715CC-1724-4F3B-8586-89075AE8FC90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77" name="Freihandform: Form 376">
                <a:extLst>
                  <a:ext uri="{FF2B5EF4-FFF2-40B4-BE49-F238E27FC236}">
                    <a16:creationId xmlns:a16="http://schemas.microsoft.com/office/drawing/2014/main" id="{950C7E7C-C6FB-48D2-836A-60774774118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3" name="Gruppieren 32">
              <a:extLst>
                <a:ext uri="{FF2B5EF4-FFF2-40B4-BE49-F238E27FC236}">
                  <a16:creationId xmlns:a16="http://schemas.microsoft.com/office/drawing/2014/main" id="{8065B086-8341-4778-A0F2-F7B35C2C9B8F}"/>
                </a:ext>
              </a:extLst>
            </p:cNvPr>
            <p:cNvGrpSpPr/>
            <p:nvPr/>
          </p:nvGrpSpPr>
          <p:grpSpPr>
            <a:xfrm>
              <a:off x="3864970" y="4996267"/>
              <a:ext cx="437496" cy="437496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374" name="Ellipse 373">
                <a:extLst>
                  <a:ext uri="{FF2B5EF4-FFF2-40B4-BE49-F238E27FC236}">
                    <a16:creationId xmlns:a16="http://schemas.microsoft.com/office/drawing/2014/main" id="{4EE8D488-5748-46E1-989B-258919000366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75" name="Freihandform: Form 374">
                <a:extLst>
                  <a:ext uri="{FF2B5EF4-FFF2-40B4-BE49-F238E27FC236}">
                    <a16:creationId xmlns:a16="http://schemas.microsoft.com/office/drawing/2014/main" id="{CD0C0254-1506-4DE4-99FC-30A349071692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FF818A22-36E0-42F9-B8A3-3E392290D650}"/>
                </a:ext>
              </a:extLst>
            </p:cNvPr>
            <p:cNvGrpSpPr/>
            <p:nvPr/>
          </p:nvGrpSpPr>
          <p:grpSpPr>
            <a:xfrm>
              <a:off x="4248030" y="5465976"/>
              <a:ext cx="443490" cy="443490"/>
              <a:chOff x="1207699" y="-401128"/>
              <a:chExt cx="7660256" cy="7660256"/>
            </a:xfrm>
          </p:grpSpPr>
          <p:sp>
            <p:nvSpPr>
              <p:cNvPr id="372" name="Ellipse 371">
                <a:extLst>
                  <a:ext uri="{FF2B5EF4-FFF2-40B4-BE49-F238E27FC236}">
                    <a16:creationId xmlns:a16="http://schemas.microsoft.com/office/drawing/2014/main" id="{D57DE4B5-9878-4F75-9CA7-C67A8BF7DF3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73" name="Freihandform: Form 372">
                <a:extLst>
                  <a:ext uri="{FF2B5EF4-FFF2-40B4-BE49-F238E27FC236}">
                    <a16:creationId xmlns:a16="http://schemas.microsoft.com/office/drawing/2014/main" id="{3340B4BF-3235-497B-B189-D930B57CDD73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F56F41C6-3B61-4B4A-A889-816C79393772}"/>
                </a:ext>
              </a:extLst>
            </p:cNvPr>
            <p:cNvGrpSpPr/>
            <p:nvPr/>
          </p:nvGrpSpPr>
          <p:grpSpPr>
            <a:xfrm>
              <a:off x="4104017" y="5157216"/>
              <a:ext cx="443490" cy="443490"/>
              <a:chOff x="1207699" y="-401128"/>
              <a:chExt cx="7660256" cy="7660256"/>
            </a:xfrm>
          </p:grpSpPr>
          <p:sp>
            <p:nvSpPr>
              <p:cNvPr id="370" name="Ellipse 369">
                <a:extLst>
                  <a:ext uri="{FF2B5EF4-FFF2-40B4-BE49-F238E27FC236}">
                    <a16:creationId xmlns:a16="http://schemas.microsoft.com/office/drawing/2014/main" id="{5C211899-66F6-41B0-9FA1-A1A5D1D20FC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71" name="Freihandform: Form 370">
                <a:extLst>
                  <a:ext uri="{FF2B5EF4-FFF2-40B4-BE49-F238E27FC236}">
                    <a16:creationId xmlns:a16="http://schemas.microsoft.com/office/drawing/2014/main" id="{901BB720-43FF-46C1-85E6-31D7AB76DDD9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DBCAEA39-B769-44EB-A454-35FC7C0575EF}"/>
                </a:ext>
              </a:extLst>
            </p:cNvPr>
            <p:cNvGrpSpPr/>
            <p:nvPr/>
          </p:nvGrpSpPr>
          <p:grpSpPr>
            <a:xfrm>
              <a:off x="7269602" y="5703231"/>
              <a:ext cx="252628" cy="25262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368" name="Ellipse 367">
                <a:extLst>
                  <a:ext uri="{FF2B5EF4-FFF2-40B4-BE49-F238E27FC236}">
                    <a16:creationId xmlns:a16="http://schemas.microsoft.com/office/drawing/2014/main" id="{6C57438D-3DB3-43B4-910C-D31494D3325E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69" name="Freihandform: Form 368">
                <a:extLst>
                  <a:ext uri="{FF2B5EF4-FFF2-40B4-BE49-F238E27FC236}">
                    <a16:creationId xmlns:a16="http://schemas.microsoft.com/office/drawing/2014/main" id="{68BF30FF-D014-44E4-8228-DCC47AE4B80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D2831326-6E41-4D58-9651-D38A364CC19C}"/>
                </a:ext>
              </a:extLst>
            </p:cNvPr>
            <p:cNvGrpSpPr/>
            <p:nvPr/>
          </p:nvGrpSpPr>
          <p:grpSpPr>
            <a:xfrm rot="4316089">
              <a:off x="4472381" y="5540943"/>
              <a:ext cx="443490" cy="44349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366" name="Ellipse 365">
                <a:extLst>
                  <a:ext uri="{FF2B5EF4-FFF2-40B4-BE49-F238E27FC236}">
                    <a16:creationId xmlns:a16="http://schemas.microsoft.com/office/drawing/2014/main" id="{9897DDDA-B541-4AAA-AE34-DC499AFDE0D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67" name="Freihandform: Form 366">
                <a:extLst>
                  <a:ext uri="{FF2B5EF4-FFF2-40B4-BE49-F238E27FC236}">
                    <a16:creationId xmlns:a16="http://schemas.microsoft.com/office/drawing/2014/main" id="{69F13A9C-234E-463B-82A7-4F07655026B4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8" name="Gruppieren 37">
              <a:extLst>
                <a:ext uri="{FF2B5EF4-FFF2-40B4-BE49-F238E27FC236}">
                  <a16:creationId xmlns:a16="http://schemas.microsoft.com/office/drawing/2014/main" id="{872F0649-71C6-4624-9DA1-B49F8CB5EC06}"/>
                </a:ext>
              </a:extLst>
            </p:cNvPr>
            <p:cNvGrpSpPr/>
            <p:nvPr/>
          </p:nvGrpSpPr>
          <p:grpSpPr>
            <a:xfrm rot="13766166">
              <a:off x="8124598" y="5467359"/>
              <a:ext cx="414618" cy="414618"/>
              <a:chOff x="1207699" y="-401128"/>
              <a:chExt cx="7660256" cy="7660256"/>
            </a:xfrm>
          </p:grpSpPr>
          <p:sp>
            <p:nvSpPr>
              <p:cNvPr id="364" name="Ellipse 363">
                <a:extLst>
                  <a:ext uri="{FF2B5EF4-FFF2-40B4-BE49-F238E27FC236}">
                    <a16:creationId xmlns:a16="http://schemas.microsoft.com/office/drawing/2014/main" id="{1F26DF65-0275-40DF-9CCF-0A571F6AE4ED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65" name="Freihandform: Form 364">
                <a:extLst>
                  <a:ext uri="{FF2B5EF4-FFF2-40B4-BE49-F238E27FC236}">
                    <a16:creationId xmlns:a16="http://schemas.microsoft.com/office/drawing/2014/main" id="{590F2B7A-5692-4973-A55D-3C26246768FF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9" name="Gruppieren 38">
              <a:extLst>
                <a:ext uri="{FF2B5EF4-FFF2-40B4-BE49-F238E27FC236}">
                  <a16:creationId xmlns:a16="http://schemas.microsoft.com/office/drawing/2014/main" id="{20D81500-5A22-4156-A262-673725A040F1}"/>
                </a:ext>
              </a:extLst>
            </p:cNvPr>
            <p:cNvGrpSpPr/>
            <p:nvPr/>
          </p:nvGrpSpPr>
          <p:grpSpPr>
            <a:xfrm>
              <a:off x="8734357" y="5502710"/>
              <a:ext cx="414618" cy="414618"/>
              <a:chOff x="1207699" y="-401128"/>
              <a:chExt cx="7660256" cy="7660256"/>
            </a:xfrm>
          </p:grpSpPr>
          <p:sp>
            <p:nvSpPr>
              <p:cNvPr id="362" name="Ellipse 361">
                <a:extLst>
                  <a:ext uri="{FF2B5EF4-FFF2-40B4-BE49-F238E27FC236}">
                    <a16:creationId xmlns:a16="http://schemas.microsoft.com/office/drawing/2014/main" id="{A3B90BFB-CB08-4668-BA35-BA1F38E0ACA0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63" name="Freihandform: Form 362">
                <a:extLst>
                  <a:ext uri="{FF2B5EF4-FFF2-40B4-BE49-F238E27FC236}">
                    <a16:creationId xmlns:a16="http://schemas.microsoft.com/office/drawing/2014/main" id="{AD947594-0CCC-438F-B99E-6E1A1C49B96B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0" name="Gruppieren 39">
              <a:extLst>
                <a:ext uri="{FF2B5EF4-FFF2-40B4-BE49-F238E27FC236}">
                  <a16:creationId xmlns:a16="http://schemas.microsoft.com/office/drawing/2014/main" id="{56C5BD9F-EED7-4DDC-A847-91F734046715}"/>
                </a:ext>
              </a:extLst>
            </p:cNvPr>
            <p:cNvGrpSpPr/>
            <p:nvPr/>
          </p:nvGrpSpPr>
          <p:grpSpPr>
            <a:xfrm>
              <a:off x="8997633" y="5169854"/>
              <a:ext cx="704850" cy="704850"/>
              <a:chOff x="1207699" y="-401128"/>
              <a:chExt cx="7660256" cy="7660256"/>
            </a:xfrm>
          </p:grpSpPr>
          <p:sp>
            <p:nvSpPr>
              <p:cNvPr id="360" name="Ellipse 359">
                <a:extLst>
                  <a:ext uri="{FF2B5EF4-FFF2-40B4-BE49-F238E27FC236}">
                    <a16:creationId xmlns:a16="http://schemas.microsoft.com/office/drawing/2014/main" id="{EEA98A7F-010A-4E43-AEA7-1462BCA193C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61" name="Freihandform: Form 360">
                <a:extLst>
                  <a:ext uri="{FF2B5EF4-FFF2-40B4-BE49-F238E27FC236}">
                    <a16:creationId xmlns:a16="http://schemas.microsoft.com/office/drawing/2014/main" id="{37D0A30E-3001-42FF-8C98-A1BB3FCA9F24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1" name="Gruppieren 40">
              <a:extLst>
                <a:ext uri="{FF2B5EF4-FFF2-40B4-BE49-F238E27FC236}">
                  <a16:creationId xmlns:a16="http://schemas.microsoft.com/office/drawing/2014/main" id="{76A5B906-1CE7-455E-9AF7-F6880AB19BE6}"/>
                </a:ext>
              </a:extLst>
            </p:cNvPr>
            <p:cNvGrpSpPr/>
            <p:nvPr/>
          </p:nvGrpSpPr>
          <p:grpSpPr>
            <a:xfrm>
              <a:off x="9177788" y="4837713"/>
              <a:ext cx="704850" cy="704850"/>
              <a:chOff x="1207699" y="-401128"/>
              <a:chExt cx="7660256" cy="7660256"/>
            </a:xfrm>
          </p:grpSpPr>
          <p:sp>
            <p:nvSpPr>
              <p:cNvPr id="358" name="Ellipse 357">
                <a:extLst>
                  <a:ext uri="{FF2B5EF4-FFF2-40B4-BE49-F238E27FC236}">
                    <a16:creationId xmlns:a16="http://schemas.microsoft.com/office/drawing/2014/main" id="{4975C8D8-BFA7-4D71-8B45-FF96C6599AB5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9" name="Freihandform: Form 358">
                <a:extLst>
                  <a:ext uri="{FF2B5EF4-FFF2-40B4-BE49-F238E27FC236}">
                    <a16:creationId xmlns:a16="http://schemas.microsoft.com/office/drawing/2014/main" id="{8841FBC3-76E3-409F-9451-854DB71EB80F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20D50657-4464-4A30-849A-2BBB82EC085D}"/>
                </a:ext>
              </a:extLst>
            </p:cNvPr>
            <p:cNvGrpSpPr/>
            <p:nvPr/>
          </p:nvGrpSpPr>
          <p:grpSpPr>
            <a:xfrm rot="13478302">
              <a:off x="9357811" y="5344628"/>
              <a:ext cx="704850" cy="704850"/>
              <a:chOff x="1207699" y="-401128"/>
              <a:chExt cx="7660256" cy="7660256"/>
            </a:xfrm>
          </p:grpSpPr>
          <p:sp>
            <p:nvSpPr>
              <p:cNvPr id="356" name="Ellipse 355">
                <a:extLst>
                  <a:ext uri="{FF2B5EF4-FFF2-40B4-BE49-F238E27FC236}">
                    <a16:creationId xmlns:a16="http://schemas.microsoft.com/office/drawing/2014/main" id="{70F82BDB-E5C2-4A1B-A718-F17FAF77928E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7" name="Freihandform: Form 356">
                <a:extLst>
                  <a:ext uri="{FF2B5EF4-FFF2-40B4-BE49-F238E27FC236}">
                    <a16:creationId xmlns:a16="http://schemas.microsoft.com/office/drawing/2014/main" id="{02D67C8C-A19E-463E-9BA6-475051499C56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3" name="Gruppieren 42">
              <a:extLst>
                <a:ext uri="{FF2B5EF4-FFF2-40B4-BE49-F238E27FC236}">
                  <a16:creationId xmlns:a16="http://schemas.microsoft.com/office/drawing/2014/main" id="{49430819-A936-4A2F-83E0-1587924FD44F}"/>
                </a:ext>
              </a:extLst>
            </p:cNvPr>
            <p:cNvGrpSpPr/>
            <p:nvPr/>
          </p:nvGrpSpPr>
          <p:grpSpPr>
            <a:xfrm>
              <a:off x="9491563" y="4824940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354" name="Ellipse 353">
                <a:extLst>
                  <a:ext uri="{FF2B5EF4-FFF2-40B4-BE49-F238E27FC236}">
                    <a16:creationId xmlns:a16="http://schemas.microsoft.com/office/drawing/2014/main" id="{ED417A33-4912-4293-9834-9E08729180C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5" name="Freihandform: Form 354">
                <a:extLst>
                  <a:ext uri="{FF2B5EF4-FFF2-40B4-BE49-F238E27FC236}">
                    <a16:creationId xmlns:a16="http://schemas.microsoft.com/office/drawing/2014/main" id="{5A849250-9448-40E8-A63A-FA68D9C1F6B7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4" name="Gruppieren 43">
              <a:extLst>
                <a:ext uri="{FF2B5EF4-FFF2-40B4-BE49-F238E27FC236}">
                  <a16:creationId xmlns:a16="http://schemas.microsoft.com/office/drawing/2014/main" id="{4B09EC08-1BA6-4E73-9268-585444B039D8}"/>
                </a:ext>
              </a:extLst>
            </p:cNvPr>
            <p:cNvGrpSpPr/>
            <p:nvPr/>
          </p:nvGrpSpPr>
          <p:grpSpPr>
            <a:xfrm>
              <a:off x="9076285" y="4359434"/>
              <a:ext cx="704850" cy="704850"/>
              <a:chOff x="1207699" y="-401128"/>
              <a:chExt cx="7660256" cy="7660256"/>
            </a:xfrm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352" name="Ellipse 351">
                <a:extLst>
                  <a:ext uri="{FF2B5EF4-FFF2-40B4-BE49-F238E27FC236}">
                    <a16:creationId xmlns:a16="http://schemas.microsoft.com/office/drawing/2014/main" id="{8766DBD7-0189-488F-B26D-B5B160854CD1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3" name="Freihandform: Form 352">
                <a:extLst>
                  <a:ext uri="{FF2B5EF4-FFF2-40B4-BE49-F238E27FC236}">
                    <a16:creationId xmlns:a16="http://schemas.microsoft.com/office/drawing/2014/main" id="{676059BA-1811-4C31-9ED5-2065D3DF3F44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5" name="Gruppieren 44">
              <a:extLst>
                <a:ext uri="{FF2B5EF4-FFF2-40B4-BE49-F238E27FC236}">
                  <a16:creationId xmlns:a16="http://schemas.microsoft.com/office/drawing/2014/main" id="{3E014407-A393-4B71-833C-09E103C92AEC}"/>
                </a:ext>
              </a:extLst>
            </p:cNvPr>
            <p:cNvGrpSpPr/>
            <p:nvPr/>
          </p:nvGrpSpPr>
          <p:grpSpPr>
            <a:xfrm>
              <a:off x="9370328" y="4174552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350" name="Ellipse 349">
                <a:extLst>
                  <a:ext uri="{FF2B5EF4-FFF2-40B4-BE49-F238E27FC236}">
                    <a16:creationId xmlns:a16="http://schemas.microsoft.com/office/drawing/2014/main" id="{21784BA5-D9DC-4FD3-8D8A-E3D5BFA8664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1" name="Freihandform: Form 350">
                <a:extLst>
                  <a:ext uri="{FF2B5EF4-FFF2-40B4-BE49-F238E27FC236}">
                    <a16:creationId xmlns:a16="http://schemas.microsoft.com/office/drawing/2014/main" id="{2094D664-8B13-42BF-A394-36A0120F6B87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6" name="Gruppieren 45">
              <a:extLst>
                <a:ext uri="{FF2B5EF4-FFF2-40B4-BE49-F238E27FC236}">
                  <a16:creationId xmlns:a16="http://schemas.microsoft.com/office/drawing/2014/main" id="{521BD98A-615F-4D07-9749-38BEDDEBC489}"/>
                </a:ext>
              </a:extLst>
            </p:cNvPr>
            <p:cNvGrpSpPr/>
            <p:nvPr/>
          </p:nvGrpSpPr>
          <p:grpSpPr>
            <a:xfrm>
              <a:off x="8894313" y="3494234"/>
              <a:ext cx="704850" cy="704850"/>
              <a:chOff x="1207699" y="-401128"/>
              <a:chExt cx="7660256" cy="7660256"/>
            </a:xfrm>
          </p:grpSpPr>
          <p:sp>
            <p:nvSpPr>
              <p:cNvPr id="348" name="Ellipse 347">
                <a:extLst>
                  <a:ext uri="{FF2B5EF4-FFF2-40B4-BE49-F238E27FC236}">
                    <a16:creationId xmlns:a16="http://schemas.microsoft.com/office/drawing/2014/main" id="{8B50F3E4-9AB5-496E-A180-92BE17D6815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9" name="Freihandform: Form 348">
                <a:extLst>
                  <a:ext uri="{FF2B5EF4-FFF2-40B4-BE49-F238E27FC236}">
                    <a16:creationId xmlns:a16="http://schemas.microsoft.com/office/drawing/2014/main" id="{430BCACC-AD89-42F0-8F65-C47772680B1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7" name="Gruppieren 46">
              <a:extLst>
                <a:ext uri="{FF2B5EF4-FFF2-40B4-BE49-F238E27FC236}">
                  <a16:creationId xmlns:a16="http://schemas.microsoft.com/office/drawing/2014/main" id="{11214B0C-2CBC-4EB6-8C7F-B75DB002F958}"/>
                </a:ext>
              </a:extLst>
            </p:cNvPr>
            <p:cNvGrpSpPr/>
            <p:nvPr/>
          </p:nvGrpSpPr>
          <p:grpSpPr>
            <a:xfrm>
              <a:off x="9084854" y="3939913"/>
              <a:ext cx="704850" cy="70485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346" name="Ellipse 345">
                <a:extLst>
                  <a:ext uri="{FF2B5EF4-FFF2-40B4-BE49-F238E27FC236}">
                    <a16:creationId xmlns:a16="http://schemas.microsoft.com/office/drawing/2014/main" id="{B28F31E6-671C-4D1A-813D-349250391DB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7" name="Freihandform: Form 346">
                <a:extLst>
                  <a:ext uri="{FF2B5EF4-FFF2-40B4-BE49-F238E27FC236}">
                    <a16:creationId xmlns:a16="http://schemas.microsoft.com/office/drawing/2014/main" id="{7AE0CA53-8282-4547-AD5E-C9BDF20C57F5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8" name="Gruppieren 47">
              <a:extLst>
                <a:ext uri="{FF2B5EF4-FFF2-40B4-BE49-F238E27FC236}">
                  <a16:creationId xmlns:a16="http://schemas.microsoft.com/office/drawing/2014/main" id="{521FAC81-C3CC-4A7C-A7D2-9E3A008FDF97}"/>
                </a:ext>
              </a:extLst>
            </p:cNvPr>
            <p:cNvGrpSpPr/>
            <p:nvPr/>
          </p:nvGrpSpPr>
          <p:grpSpPr>
            <a:xfrm>
              <a:off x="9139138" y="3559921"/>
              <a:ext cx="704850" cy="704850"/>
              <a:chOff x="1207699" y="-401128"/>
              <a:chExt cx="7660256" cy="7660256"/>
            </a:xfrm>
          </p:grpSpPr>
          <p:sp>
            <p:nvSpPr>
              <p:cNvPr id="344" name="Ellipse 343">
                <a:extLst>
                  <a:ext uri="{FF2B5EF4-FFF2-40B4-BE49-F238E27FC236}">
                    <a16:creationId xmlns:a16="http://schemas.microsoft.com/office/drawing/2014/main" id="{B5EC3C9A-C89B-4E9D-8827-382273AE563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5" name="Freihandform: Form 344">
                <a:extLst>
                  <a:ext uri="{FF2B5EF4-FFF2-40B4-BE49-F238E27FC236}">
                    <a16:creationId xmlns:a16="http://schemas.microsoft.com/office/drawing/2014/main" id="{094B5A28-EC82-41C9-B518-875A2BE272B9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49" name="Gruppieren 48">
              <a:extLst>
                <a:ext uri="{FF2B5EF4-FFF2-40B4-BE49-F238E27FC236}">
                  <a16:creationId xmlns:a16="http://schemas.microsoft.com/office/drawing/2014/main" id="{3FF1EA93-E15A-4A99-AC01-D8B9A6A76149}"/>
                </a:ext>
              </a:extLst>
            </p:cNvPr>
            <p:cNvGrpSpPr/>
            <p:nvPr/>
          </p:nvGrpSpPr>
          <p:grpSpPr>
            <a:xfrm rot="6527480">
              <a:off x="9444140" y="3797721"/>
              <a:ext cx="704850" cy="70485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342" name="Ellipse 341">
                <a:extLst>
                  <a:ext uri="{FF2B5EF4-FFF2-40B4-BE49-F238E27FC236}">
                    <a16:creationId xmlns:a16="http://schemas.microsoft.com/office/drawing/2014/main" id="{45D5C527-01FE-4885-977C-D148193335A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3" name="Freihandform: Form 342">
                <a:extLst>
                  <a:ext uri="{FF2B5EF4-FFF2-40B4-BE49-F238E27FC236}">
                    <a16:creationId xmlns:a16="http://schemas.microsoft.com/office/drawing/2014/main" id="{B83F4E8C-7B20-49DD-975B-A5B22C0DC8C3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0" name="Gruppieren 49">
              <a:extLst>
                <a:ext uri="{FF2B5EF4-FFF2-40B4-BE49-F238E27FC236}">
                  <a16:creationId xmlns:a16="http://schemas.microsoft.com/office/drawing/2014/main" id="{9AA4EECE-B1F1-4EED-9F05-CEDFE7CFF8D8}"/>
                </a:ext>
              </a:extLst>
            </p:cNvPr>
            <p:cNvGrpSpPr/>
            <p:nvPr/>
          </p:nvGrpSpPr>
          <p:grpSpPr>
            <a:xfrm rot="6527480">
              <a:off x="9491563" y="3348999"/>
              <a:ext cx="704850" cy="704850"/>
              <a:chOff x="1207699" y="-401128"/>
              <a:chExt cx="7660256" cy="7660256"/>
            </a:xfrm>
          </p:grpSpPr>
          <p:sp>
            <p:nvSpPr>
              <p:cNvPr id="340" name="Ellipse 339">
                <a:extLst>
                  <a:ext uri="{FF2B5EF4-FFF2-40B4-BE49-F238E27FC236}">
                    <a16:creationId xmlns:a16="http://schemas.microsoft.com/office/drawing/2014/main" id="{D7F5C0D2-90AE-4C7B-9564-31174808ACC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1" name="Freihandform: Form 340">
                <a:extLst>
                  <a:ext uri="{FF2B5EF4-FFF2-40B4-BE49-F238E27FC236}">
                    <a16:creationId xmlns:a16="http://schemas.microsoft.com/office/drawing/2014/main" id="{5F6C47DA-A835-45C6-93DA-520CF7659AAD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1" name="Gruppieren 50">
              <a:extLst>
                <a:ext uri="{FF2B5EF4-FFF2-40B4-BE49-F238E27FC236}">
                  <a16:creationId xmlns:a16="http://schemas.microsoft.com/office/drawing/2014/main" id="{B0E01CF8-6F5B-4BBA-930F-6B7D39D46BCB}"/>
                </a:ext>
              </a:extLst>
            </p:cNvPr>
            <p:cNvGrpSpPr/>
            <p:nvPr/>
          </p:nvGrpSpPr>
          <p:grpSpPr>
            <a:xfrm rot="7238686">
              <a:off x="9034455" y="3092281"/>
              <a:ext cx="704850" cy="704850"/>
              <a:chOff x="1207699" y="-401128"/>
              <a:chExt cx="7660256" cy="7660256"/>
            </a:xfrm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338" name="Ellipse 337">
                <a:extLst>
                  <a:ext uri="{FF2B5EF4-FFF2-40B4-BE49-F238E27FC236}">
                    <a16:creationId xmlns:a16="http://schemas.microsoft.com/office/drawing/2014/main" id="{553A3082-42DB-4910-BB75-5B7ACF7B9D66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9" name="Freihandform: Form 338">
                <a:extLst>
                  <a:ext uri="{FF2B5EF4-FFF2-40B4-BE49-F238E27FC236}">
                    <a16:creationId xmlns:a16="http://schemas.microsoft.com/office/drawing/2014/main" id="{B3F61B5D-6B80-4915-A41B-30D4CA7E439C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2" name="Gruppieren 51">
              <a:extLst>
                <a:ext uri="{FF2B5EF4-FFF2-40B4-BE49-F238E27FC236}">
                  <a16:creationId xmlns:a16="http://schemas.microsoft.com/office/drawing/2014/main" id="{CBB601D4-8B11-4CFE-A624-5D25FBF90F49}"/>
                </a:ext>
              </a:extLst>
            </p:cNvPr>
            <p:cNvGrpSpPr/>
            <p:nvPr/>
          </p:nvGrpSpPr>
          <p:grpSpPr>
            <a:xfrm>
              <a:off x="9357811" y="2731046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336" name="Ellipse 335">
                <a:extLst>
                  <a:ext uri="{FF2B5EF4-FFF2-40B4-BE49-F238E27FC236}">
                    <a16:creationId xmlns:a16="http://schemas.microsoft.com/office/drawing/2014/main" id="{28AD5039-6BE1-45D8-B2F6-C687C9DCF5C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7" name="Freihandform: Form 336">
                <a:extLst>
                  <a:ext uri="{FF2B5EF4-FFF2-40B4-BE49-F238E27FC236}">
                    <a16:creationId xmlns:a16="http://schemas.microsoft.com/office/drawing/2014/main" id="{0C5F339D-7296-48FA-B44B-14222B1697FC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3" name="Gruppieren 52">
              <a:extLst>
                <a:ext uri="{FF2B5EF4-FFF2-40B4-BE49-F238E27FC236}">
                  <a16:creationId xmlns:a16="http://schemas.microsoft.com/office/drawing/2014/main" id="{F25C3830-72D8-4AD5-AC05-B99DF4954567}"/>
                </a:ext>
              </a:extLst>
            </p:cNvPr>
            <p:cNvGrpSpPr/>
            <p:nvPr/>
          </p:nvGrpSpPr>
          <p:grpSpPr>
            <a:xfrm>
              <a:off x="9208292" y="2521464"/>
              <a:ext cx="704850" cy="70485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334" name="Ellipse 333">
                <a:extLst>
                  <a:ext uri="{FF2B5EF4-FFF2-40B4-BE49-F238E27FC236}">
                    <a16:creationId xmlns:a16="http://schemas.microsoft.com/office/drawing/2014/main" id="{5C778EAC-393B-4A45-86E5-63480C72FFEA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5" name="Freihandform: Form 334">
                <a:extLst>
                  <a:ext uri="{FF2B5EF4-FFF2-40B4-BE49-F238E27FC236}">
                    <a16:creationId xmlns:a16="http://schemas.microsoft.com/office/drawing/2014/main" id="{FD8C006F-0391-4C6C-A5BD-B14064F9317C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4" name="Gruppieren 53">
              <a:extLst>
                <a:ext uri="{FF2B5EF4-FFF2-40B4-BE49-F238E27FC236}">
                  <a16:creationId xmlns:a16="http://schemas.microsoft.com/office/drawing/2014/main" id="{3866EB2D-C5E0-48B3-9B09-699ADE1FA6E5}"/>
                </a:ext>
              </a:extLst>
            </p:cNvPr>
            <p:cNvGrpSpPr/>
            <p:nvPr/>
          </p:nvGrpSpPr>
          <p:grpSpPr>
            <a:xfrm rot="13478302">
              <a:off x="9370328" y="2074458"/>
              <a:ext cx="704850" cy="704850"/>
              <a:chOff x="1207699" y="-401128"/>
              <a:chExt cx="7660256" cy="7660256"/>
            </a:xfrm>
          </p:grpSpPr>
          <p:sp>
            <p:nvSpPr>
              <p:cNvPr id="332" name="Ellipse 331">
                <a:extLst>
                  <a:ext uri="{FF2B5EF4-FFF2-40B4-BE49-F238E27FC236}">
                    <a16:creationId xmlns:a16="http://schemas.microsoft.com/office/drawing/2014/main" id="{5FB3305D-E020-4215-BB66-7007214CD42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3" name="Freihandform: Form 332">
                <a:extLst>
                  <a:ext uri="{FF2B5EF4-FFF2-40B4-BE49-F238E27FC236}">
                    <a16:creationId xmlns:a16="http://schemas.microsoft.com/office/drawing/2014/main" id="{4C35D589-DE0C-4D94-B503-D8D2C0C4EE69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5" name="Gruppieren 54">
              <a:extLst>
                <a:ext uri="{FF2B5EF4-FFF2-40B4-BE49-F238E27FC236}">
                  <a16:creationId xmlns:a16="http://schemas.microsoft.com/office/drawing/2014/main" id="{0C70B8DA-E932-41C4-80F0-2D8AE2C0863F}"/>
                </a:ext>
              </a:extLst>
            </p:cNvPr>
            <p:cNvGrpSpPr/>
            <p:nvPr/>
          </p:nvGrpSpPr>
          <p:grpSpPr>
            <a:xfrm>
              <a:off x="8980171" y="1673476"/>
              <a:ext cx="704850" cy="704850"/>
              <a:chOff x="1207699" y="-401128"/>
              <a:chExt cx="7660256" cy="7660256"/>
            </a:xfrm>
          </p:grpSpPr>
          <p:sp>
            <p:nvSpPr>
              <p:cNvPr id="330" name="Ellipse 329">
                <a:extLst>
                  <a:ext uri="{FF2B5EF4-FFF2-40B4-BE49-F238E27FC236}">
                    <a16:creationId xmlns:a16="http://schemas.microsoft.com/office/drawing/2014/main" id="{03E59C77-BF06-4649-B8F5-286AB313506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1" name="Freihandform: Form 330">
                <a:extLst>
                  <a:ext uri="{FF2B5EF4-FFF2-40B4-BE49-F238E27FC236}">
                    <a16:creationId xmlns:a16="http://schemas.microsoft.com/office/drawing/2014/main" id="{D1453FFD-B0C3-40B2-A41E-F0703DF87CA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6" name="Gruppieren 55">
              <a:extLst>
                <a:ext uri="{FF2B5EF4-FFF2-40B4-BE49-F238E27FC236}">
                  <a16:creationId xmlns:a16="http://schemas.microsoft.com/office/drawing/2014/main" id="{3426969C-0D71-4F09-87BC-978C6A62A937}"/>
                </a:ext>
              </a:extLst>
            </p:cNvPr>
            <p:cNvGrpSpPr/>
            <p:nvPr/>
          </p:nvGrpSpPr>
          <p:grpSpPr>
            <a:xfrm>
              <a:off x="9190830" y="1130635"/>
              <a:ext cx="704850" cy="704850"/>
              <a:chOff x="1207699" y="-401128"/>
              <a:chExt cx="7660256" cy="7660256"/>
            </a:xfrm>
          </p:grpSpPr>
          <p:sp>
            <p:nvSpPr>
              <p:cNvPr id="328" name="Ellipse 327">
                <a:extLst>
                  <a:ext uri="{FF2B5EF4-FFF2-40B4-BE49-F238E27FC236}">
                    <a16:creationId xmlns:a16="http://schemas.microsoft.com/office/drawing/2014/main" id="{32CD55B9-CE9F-4522-B9F6-54688B7E32D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9" name="Freihandform: Form 328">
                <a:extLst>
                  <a:ext uri="{FF2B5EF4-FFF2-40B4-BE49-F238E27FC236}">
                    <a16:creationId xmlns:a16="http://schemas.microsoft.com/office/drawing/2014/main" id="{1A022CA7-1436-45F8-8ADC-A5EA17FC6000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7" name="Gruppieren 56">
              <a:extLst>
                <a:ext uri="{FF2B5EF4-FFF2-40B4-BE49-F238E27FC236}">
                  <a16:creationId xmlns:a16="http://schemas.microsoft.com/office/drawing/2014/main" id="{29EB0EF7-30E3-4E78-998A-0189517E52E4}"/>
                </a:ext>
              </a:extLst>
            </p:cNvPr>
            <p:cNvGrpSpPr/>
            <p:nvPr/>
          </p:nvGrpSpPr>
          <p:grpSpPr>
            <a:xfrm>
              <a:off x="9067392" y="531481"/>
              <a:ext cx="704850" cy="704850"/>
              <a:chOff x="1207699" y="-401128"/>
              <a:chExt cx="7660256" cy="7660256"/>
            </a:xfrm>
          </p:grpSpPr>
          <p:sp>
            <p:nvSpPr>
              <p:cNvPr id="326" name="Ellipse 325">
                <a:extLst>
                  <a:ext uri="{FF2B5EF4-FFF2-40B4-BE49-F238E27FC236}">
                    <a16:creationId xmlns:a16="http://schemas.microsoft.com/office/drawing/2014/main" id="{C73606BE-2406-4097-942E-A6AF7D3F966F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7" name="Freihandform: Form 326">
                <a:extLst>
                  <a:ext uri="{FF2B5EF4-FFF2-40B4-BE49-F238E27FC236}">
                    <a16:creationId xmlns:a16="http://schemas.microsoft.com/office/drawing/2014/main" id="{47517D7B-DB3C-4659-93B0-E5E27F479D2D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8" name="Gruppieren 57">
              <a:extLst>
                <a:ext uri="{FF2B5EF4-FFF2-40B4-BE49-F238E27FC236}">
                  <a16:creationId xmlns:a16="http://schemas.microsoft.com/office/drawing/2014/main" id="{4D83C076-EF96-4EDF-B1FA-19203120D4BA}"/>
                </a:ext>
              </a:extLst>
            </p:cNvPr>
            <p:cNvGrpSpPr/>
            <p:nvPr/>
          </p:nvGrpSpPr>
          <p:grpSpPr>
            <a:xfrm rot="6527480">
              <a:off x="9279415" y="64255"/>
              <a:ext cx="704850" cy="704850"/>
              <a:chOff x="1207699" y="-401128"/>
              <a:chExt cx="7660256" cy="7660256"/>
            </a:xfrm>
          </p:grpSpPr>
          <p:sp>
            <p:nvSpPr>
              <p:cNvPr id="324" name="Ellipse 323">
                <a:extLst>
                  <a:ext uri="{FF2B5EF4-FFF2-40B4-BE49-F238E27FC236}">
                    <a16:creationId xmlns:a16="http://schemas.microsoft.com/office/drawing/2014/main" id="{31E21067-379A-40DC-884B-9BA48966424F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5" name="Freihandform: Form 324">
                <a:extLst>
                  <a:ext uri="{FF2B5EF4-FFF2-40B4-BE49-F238E27FC236}">
                    <a16:creationId xmlns:a16="http://schemas.microsoft.com/office/drawing/2014/main" id="{C6773F87-7F4E-4ED9-A02E-2028500A0B35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9" name="Gruppieren 58">
              <a:extLst>
                <a:ext uri="{FF2B5EF4-FFF2-40B4-BE49-F238E27FC236}">
                  <a16:creationId xmlns:a16="http://schemas.microsoft.com/office/drawing/2014/main" id="{C8F5E07A-61A0-4FE8-A20C-D2E43836BEBE}"/>
                </a:ext>
              </a:extLst>
            </p:cNvPr>
            <p:cNvGrpSpPr/>
            <p:nvPr/>
          </p:nvGrpSpPr>
          <p:grpSpPr>
            <a:xfrm>
              <a:off x="9001541" y="-440486"/>
              <a:ext cx="704850" cy="704850"/>
              <a:chOff x="1207699" y="-401128"/>
              <a:chExt cx="7660256" cy="7660256"/>
            </a:xfrm>
          </p:grpSpPr>
          <p:sp>
            <p:nvSpPr>
              <p:cNvPr id="322" name="Ellipse 321">
                <a:extLst>
                  <a:ext uri="{FF2B5EF4-FFF2-40B4-BE49-F238E27FC236}">
                    <a16:creationId xmlns:a16="http://schemas.microsoft.com/office/drawing/2014/main" id="{9F37BD6B-8907-44EE-AD3B-049D4B3741D0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3" name="Freihandform: Form 322">
                <a:extLst>
                  <a:ext uri="{FF2B5EF4-FFF2-40B4-BE49-F238E27FC236}">
                    <a16:creationId xmlns:a16="http://schemas.microsoft.com/office/drawing/2014/main" id="{914F36C8-4913-4A95-B783-AA2F20892FB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0" name="Gruppieren 59">
              <a:extLst>
                <a:ext uri="{FF2B5EF4-FFF2-40B4-BE49-F238E27FC236}">
                  <a16:creationId xmlns:a16="http://schemas.microsoft.com/office/drawing/2014/main" id="{D20FB864-052A-4CD2-B0C5-06F529A6C21C}"/>
                </a:ext>
              </a:extLst>
            </p:cNvPr>
            <p:cNvGrpSpPr/>
            <p:nvPr/>
          </p:nvGrpSpPr>
          <p:grpSpPr>
            <a:xfrm>
              <a:off x="9490045" y="-326267"/>
              <a:ext cx="704850" cy="704850"/>
              <a:chOff x="1207699" y="-401128"/>
              <a:chExt cx="7660256" cy="7660256"/>
            </a:xfrm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320" name="Ellipse 319">
                <a:extLst>
                  <a:ext uri="{FF2B5EF4-FFF2-40B4-BE49-F238E27FC236}">
                    <a16:creationId xmlns:a16="http://schemas.microsoft.com/office/drawing/2014/main" id="{239BC161-40B3-4319-BD82-DDB5AD68DFA5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1" name="Freihandform: Form 320">
                <a:extLst>
                  <a:ext uri="{FF2B5EF4-FFF2-40B4-BE49-F238E27FC236}">
                    <a16:creationId xmlns:a16="http://schemas.microsoft.com/office/drawing/2014/main" id="{67B759F4-39FC-4AEC-97F4-A88349C407D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1" name="Gruppieren 60">
              <a:extLst>
                <a:ext uri="{FF2B5EF4-FFF2-40B4-BE49-F238E27FC236}">
                  <a16:creationId xmlns:a16="http://schemas.microsoft.com/office/drawing/2014/main" id="{8E1028A0-6EF7-4FB7-A29E-8F1F06AFC412}"/>
                </a:ext>
              </a:extLst>
            </p:cNvPr>
            <p:cNvGrpSpPr/>
            <p:nvPr/>
          </p:nvGrpSpPr>
          <p:grpSpPr>
            <a:xfrm rot="7238686">
              <a:off x="9527725" y="128443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318" name="Ellipse 317">
                <a:extLst>
                  <a:ext uri="{FF2B5EF4-FFF2-40B4-BE49-F238E27FC236}">
                    <a16:creationId xmlns:a16="http://schemas.microsoft.com/office/drawing/2014/main" id="{D3712F20-5275-42F3-9BCB-9856CFBB695E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9" name="Freihandform: Form 318">
                <a:extLst>
                  <a:ext uri="{FF2B5EF4-FFF2-40B4-BE49-F238E27FC236}">
                    <a16:creationId xmlns:a16="http://schemas.microsoft.com/office/drawing/2014/main" id="{1DBF561C-1049-49FE-958C-7806E93CA056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2" name="Gruppieren 61">
              <a:extLst>
                <a:ext uri="{FF2B5EF4-FFF2-40B4-BE49-F238E27FC236}">
                  <a16:creationId xmlns:a16="http://schemas.microsoft.com/office/drawing/2014/main" id="{7A7D6FAE-93B9-4B2C-B9F8-1D18CA97127B}"/>
                </a:ext>
              </a:extLst>
            </p:cNvPr>
            <p:cNvGrpSpPr/>
            <p:nvPr/>
          </p:nvGrpSpPr>
          <p:grpSpPr>
            <a:xfrm>
              <a:off x="9557289" y="538279"/>
              <a:ext cx="704850" cy="704850"/>
              <a:chOff x="1207699" y="-401128"/>
              <a:chExt cx="7660256" cy="7660256"/>
            </a:xfrm>
          </p:grpSpPr>
          <p:sp>
            <p:nvSpPr>
              <p:cNvPr id="316" name="Ellipse 315">
                <a:extLst>
                  <a:ext uri="{FF2B5EF4-FFF2-40B4-BE49-F238E27FC236}">
                    <a16:creationId xmlns:a16="http://schemas.microsoft.com/office/drawing/2014/main" id="{75ECF983-8FCE-491D-8DC4-577C3E1CB85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7" name="Freihandform: Form 316">
                <a:extLst>
                  <a:ext uri="{FF2B5EF4-FFF2-40B4-BE49-F238E27FC236}">
                    <a16:creationId xmlns:a16="http://schemas.microsoft.com/office/drawing/2014/main" id="{0794F4F9-2174-42F9-9679-9186D2C3E6D7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41D99D7B-64CD-4EA9-9B5F-C3296224C8A6}"/>
                </a:ext>
              </a:extLst>
            </p:cNvPr>
            <p:cNvGrpSpPr/>
            <p:nvPr/>
          </p:nvGrpSpPr>
          <p:grpSpPr>
            <a:xfrm>
              <a:off x="9244011" y="737636"/>
              <a:ext cx="704850" cy="704850"/>
              <a:chOff x="1207699" y="-401128"/>
              <a:chExt cx="7660256" cy="7660256"/>
            </a:xfrm>
          </p:grpSpPr>
          <p:sp>
            <p:nvSpPr>
              <p:cNvPr id="314" name="Ellipse 313">
                <a:extLst>
                  <a:ext uri="{FF2B5EF4-FFF2-40B4-BE49-F238E27FC236}">
                    <a16:creationId xmlns:a16="http://schemas.microsoft.com/office/drawing/2014/main" id="{F7D4A85F-A743-47CF-ADD0-0BDA9465B42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5" name="Freihandform: Form 314">
                <a:extLst>
                  <a:ext uri="{FF2B5EF4-FFF2-40B4-BE49-F238E27FC236}">
                    <a16:creationId xmlns:a16="http://schemas.microsoft.com/office/drawing/2014/main" id="{8BB5C94D-00D1-4E88-8B12-9C634CFCF5E6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8E2C20AB-9029-4ED8-A07D-BA3BFCBD931E}"/>
                </a:ext>
              </a:extLst>
            </p:cNvPr>
            <p:cNvGrpSpPr/>
            <p:nvPr/>
          </p:nvGrpSpPr>
          <p:grpSpPr>
            <a:xfrm>
              <a:off x="9045555" y="633946"/>
              <a:ext cx="704850" cy="704850"/>
              <a:chOff x="1207699" y="-401128"/>
              <a:chExt cx="7660256" cy="7660256"/>
            </a:xfrm>
          </p:grpSpPr>
          <p:sp>
            <p:nvSpPr>
              <p:cNvPr id="312" name="Ellipse 311">
                <a:extLst>
                  <a:ext uri="{FF2B5EF4-FFF2-40B4-BE49-F238E27FC236}">
                    <a16:creationId xmlns:a16="http://schemas.microsoft.com/office/drawing/2014/main" id="{F3892335-954B-4E0A-AFED-D2B11EBFEC4A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3" name="Freihandform: Form 312">
                <a:extLst>
                  <a:ext uri="{FF2B5EF4-FFF2-40B4-BE49-F238E27FC236}">
                    <a16:creationId xmlns:a16="http://schemas.microsoft.com/office/drawing/2014/main" id="{017DE060-06A7-4E14-BA82-2D72C9F07A2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5" name="Gruppieren 64">
              <a:extLst>
                <a:ext uri="{FF2B5EF4-FFF2-40B4-BE49-F238E27FC236}">
                  <a16:creationId xmlns:a16="http://schemas.microsoft.com/office/drawing/2014/main" id="{96720129-2BD2-47D1-8D30-D9CF73E482B6}"/>
                </a:ext>
              </a:extLst>
            </p:cNvPr>
            <p:cNvGrpSpPr/>
            <p:nvPr/>
          </p:nvGrpSpPr>
          <p:grpSpPr>
            <a:xfrm rot="13478302">
              <a:off x="9406047" y="1186610"/>
              <a:ext cx="704850" cy="704850"/>
              <a:chOff x="1207699" y="-401128"/>
              <a:chExt cx="7660256" cy="7660256"/>
            </a:xfrm>
          </p:grpSpPr>
          <p:sp>
            <p:nvSpPr>
              <p:cNvPr id="310" name="Ellipse 309">
                <a:extLst>
                  <a:ext uri="{FF2B5EF4-FFF2-40B4-BE49-F238E27FC236}">
                    <a16:creationId xmlns:a16="http://schemas.microsoft.com/office/drawing/2014/main" id="{397E46CB-0262-4EFD-B8D1-AB565C6CED9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1" name="Freihandform: Form 310">
                <a:extLst>
                  <a:ext uri="{FF2B5EF4-FFF2-40B4-BE49-F238E27FC236}">
                    <a16:creationId xmlns:a16="http://schemas.microsoft.com/office/drawing/2014/main" id="{44C72E88-CA7F-4CF7-9668-0CBFE21096EE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6" name="Gruppieren 65">
              <a:extLst>
                <a:ext uri="{FF2B5EF4-FFF2-40B4-BE49-F238E27FC236}">
                  <a16:creationId xmlns:a16="http://schemas.microsoft.com/office/drawing/2014/main" id="{51E11937-D173-4435-BB0C-E49203EAA3C7}"/>
                </a:ext>
              </a:extLst>
            </p:cNvPr>
            <p:cNvGrpSpPr/>
            <p:nvPr/>
          </p:nvGrpSpPr>
          <p:grpSpPr>
            <a:xfrm>
              <a:off x="8894313" y="1282277"/>
              <a:ext cx="704850" cy="704850"/>
              <a:chOff x="1207699" y="-401128"/>
              <a:chExt cx="7660256" cy="7660256"/>
            </a:xfrm>
          </p:grpSpPr>
          <p:sp>
            <p:nvSpPr>
              <p:cNvPr id="308" name="Ellipse 307">
                <a:extLst>
                  <a:ext uri="{FF2B5EF4-FFF2-40B4-BE49-F238E27FC236}">
                    <a16:creationId xmlns:a16="http://schemas.microsoft.com/office/drawing/2014/main" id="{F0F9909A-E746-4D44-B1B6-D38DFCA12A8C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9" name="Freihandform: Form 308">
                <a:extLst>
                  <a:ext uri="{FF2B5EF4-FFF2-40B4-BE49-F238E27FC236}">
                    <a16:creationId xmlns:a16="http://schemas.microsoft.com/office/drawing/2014/main" id="{346F94A5-2DD5-4B2D-87F6-6518254224B4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7" name="Gruppieren 66">
              <a:extLst>
                <a:ext uri="{FF2B5EF4-FFF2-40B4-BE49-F238E27FC236}">
                  <a16:creationId xmlns:a16="http://schemas.microsoft.com/office/drawing/2014/main" id="{77BC5385-E069-4D48-AFB2-331996095DDB}"/>
                </a:ext>
              </a:extLst>
            </p:cNvPr>
            <p:cNvGrpSpPr/>
            <p:nvPr/>
          </p:nvGrpSpPr>
          <p:grpSpPr>
            <a:xfrm>
              <a:off x="9397980" y="1618249"/>
              <a:ext cx="704850" cy="70485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306" name="Ellipse 305">
                <a:extLst>
                  <a:ext uri="{FF2B5EF4-FFF2-40B4-BE49-F238E27FC236}">
                    <a16:creationId xmlns:a16="http://schemas.microsoft.com/office/drawing/2014/main" id="{CC9852AE-F8D4-4FD7-AFDA-C344D23547B3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7" name="Freihandform: Form 306">
                <a:extLst>
                  <a:ext uri="{FF2B5EF4-FFF2-40B4-BE49-F238E27FC236}">
                    <a16:creationId xmlns:a16="http://schemas.microsoft.com/office/drawing/2014/main" id="{CBCBBB2E-E7B7-4FF1-A88D-64C55B026D04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8" name="Gruppieren 67">
              <a:extLst>
                <a:ext uri="{FF2B5EF4-FFF2-40B4-BE49-F238E27FC236}">
                  <a16:creationId xmlns:a16="http://schemas.microsoft.com/office/drawing/2014/main" id="{80C25EBA-71C6-482D-A539-15E33FA15A68}"/>
                </a:ext>
              </a:extLst>
            </p:cNvPr>
            <p:cNvGrpSpPr/>
            <p:nvPr/>
          </p:nvGrpSpPr>
          <p:grpSpPr>
            <a:xfrm rot="4316089">
              <a:off x="4745539" y="5392024"/>
              <a:ext cx="443490" cy="443490"/>
              <a:chOff x="1207699" y="-401128"/>
              <a:chExt cx="7660256" cy="7660256"/>
            </a:xfrm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304" name="Ellipse 303">
                <a:extLst>
                  <a:ext uri="{FF2B5EF4-FFF2-40B4-BE49-F238E27FC236}">
                    <a16:creationId xmlns:a16="http://schemas.microsoft.com/office/drawing/2014/main" id="{DA3BE051-F7E1-4187-8509-7839A7B96E71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5" name="Freihandform: Form 304">
                <a:extLst>
                  <a:ext uri="{FF2B5EF4-FFF2-40B4-BE49-F238E27FC236}">
                    <a16:creationId xmlns:a16="http://schemas.microsoft.com/office/drawing/2014/main" id="{B728E4F0-E123-4389-9D67-3F10E41EA9E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EB043F9F-EF08-4D0D-96CE-188B52C423D9}"/>
                </a:ext>
              </a:extLst>
            </p:cNvPr>
            <p:cNvGrpSpPr/>
            <p:nvPr/>
          </p:nvGrpSpPr>
          <p:grpSpPr>
            <a:xfrm rot="4316089">
              <a:off x="4824192" y="5708561"/>
              <a:ext cx="269826" cy="269826"/>
              <a:chOff x="1207699" y="-401128"/>
              <a:chExt cx="7660256" cy="7660256"/>
            </a:xfrm>
          </p:grpSpPr>
          <p:sp>
            <p:nvSpPr>
              <p:cNvPr id="302" name="Ellipse 301">
                <a:extLst>
                  <a:ext uri="{FF2B5EF4-FFF2-40B4-BE49-F238E27FC236}">
                    <a16:creationId xmlns:a16="http://schemas.microsoft.com/office/drawing/2014/main" id="{1165B43B-9C55-4EEC-997E-586E3CD3C7AF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3" name="Freihandform: Form 302">
                <a:extLst>
                  <a:ext uri="{FF2B5EF4-FFF2-40B4-BE49-F238E27FC236}">
                    <a16:creationId xmlns:a16="http://schemas.microsoft.com/office/drawing/2014/main" id="{F925FFF7-2267-4A74-A8E7-3A1EA1C6089E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0" name="Gruppieren 69">
              <a:extLst>
                <a:ext uri="{FF2B5EF4-FFF2-40B4-BE49-F238E27FC236}">
                  <a16:creationId xmlns:a16="http://schemas.microsoft.com/office/drawing/2014/main" id="{72AECAF7-618B-4B45-9CD3-897C7BE1F45C}"/>
                </a:ext>
              </a:extLst>
            </p:cNvPr>
            <p:cNvGrpSpPr/>
            <p:nvPr/>
          </p:nvGrpSpPr>
          <p:grpSpPr>
            <a:xfrm rot="12219557">
              <a:off x="5026981" y="5702559"/>
              <a:ext cx="269826" cy="269826"/>
              <a:chOff x="1207699" y="-401128"/>
              <a:chExt cx="7660256" cy="7660256"/>
            </a:xfrm>
          </p:grpSpPr>
          <p:sp>
            <p:nvSpPr>
              <p:cNvPr id="300" name="Ellipse 299">
                <a:extLst>
                  <a:ext uri="{FF2B5EF4-FFF2-40B4-BE49-F238E27FC236}">
                    <a16:creationId xmlns:a16="http://schemas.microsoft.com/office/drawing/2014/main" id="{B58C6DCC-D254-4488-AA7E-A7DE0E376C81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1" name="Freihandform: Form 300">
                <a:extLst>
                  <a:ext uri="{FF2B5EF4-FFF2-40B4-BE49-F238E27FC236}">
                    <a16:creationId xmlns:a16="http://schemas.microsoft.com/office/drawing/2014/main" id="{3667A256-5D72-43BF-9DB5-AE275DCFAB77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1" name="Gruppieren 70">
              <a:extLst>
                <a:ext uri="{FF2B5EF4-FFF2-40B4-BE49-F238E27FC236}">
                  <a16:creationId xmlns:a16="http://schemas.microsoft.com/office/drawing/2014/main" id="{41D971A9-6737-4468-8368-4B2C1C97BFE5}"/>
                </a:ext>
              </a:extLst>
            </p:cNvPr>
            <p:cNvGrpSpPr/>
            <p:nvPr/>
          </p:nvGrpSpPr>
          <p:grpSpPr>
            <a:xfrm rot="4316089">
              <a:off x="5046551" y="5502503"/>
              <a:ext cx="269826" cy="269826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98" name="Ellipse 297">
                <a:extLst>
                  <a:ext uri="{FF2B5EF4-FFF2-40B4-BE49-F238E27FC236}">
                    <a16:creationId xmlns:a16="http://schemas.microsoft.com/office/drawing/2014/main" id="{1757B995-4803-4071-A11B-AF95C06AF756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9" name="Freihandform: Form 298">
                <a:extLst>
                  <a:ext uri="{FF2B5EF4-FFF2-40B4-BE49-F238E27FC236}">
                    <a16:creationId xmlns:a16="http://schemas.microsoft.com/office/drawing/2014/main" id="{46678B85-8A4F-4C0C-90BB-8B013DCDEE9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2" name="Gruppieren 71">
              <a:extLst>
                <a:ext uri="{FF2B5EF4-FFF2-40B4-BE49-F238E27FC236}">
                  <a16:creationId xmlns:a16="http://schemas.microsoft.com/office/drawing/2014/main" id="{C4144060-202F-4828-97A8-1DD3BCA76219}"/>
                </a:ext>
              </a:extLst>
            </p:cNvPr>
            <p:cNvGrpSpPr/>
            <p:nvPr/>
          </p:nvGrpSpPr>
          <p:grpSpPr>
            <a:xfrm rot="4316089">
              <a:off x="5224335" y="5761011"/>
              <a:ext cx="206448" cy="206448"/>
              <a:chOff x="1207699" y="-401128"/>
              <a:chExt cx="7660256" cy="7660256"/>
            </a:xfrm>
          </p:grpSpPr>
          <p:sp>
            <p:nvSpPr>
              <p:cNvPr id="296" name="Ellipse 295">
                <a:extLst>
                  <a:ext uri="{FF2B5EF4-FFF2-40B4-BE49-F238E27FC236}">
                    <a16:creationId xmlns:a16="http://schemas.microsoft.com/office/drawing/2014/main" id="{46F1BBF8-1D84-4825-A084-3F4485B11FD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7" name="Freihandform: Form 296">
                <a:extLst>
                  <a:ext uri="{FF2B5EF4-FFF2-40B4-BE49-F238E27FC236}">
                    <a16:creationId xmlns:a16="http://schemas.microsoft.com/office/drawing/2014/main" id="{2D3A0B6C-ADE2-41E4-A074-EB3D0F60A2F5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3" name="Gruppieren 72">
              <a:extLst>
                <a:ext uri="{FF2B5EF4-FFF2-40B4-BE49-F238E27FC236}">
                  <a16:creationId xmlns:a16="http://schemas.microsoft.com/office/drawing/2014/main" id="{FA024D30-9081-4E75-ADC0-6466E805D1B2}"/>
                </a:ext>
              </a:extLst>
            </p:cNvPr>
            <p:cNvGrpSpPr/>
            <p:nvPr/>
          </p:nvGrpSpPr>
          <p:grpSpPr>
            <a:xfrm rot="4316089">
              <a:off x="5249804" y="5588565"/>
              <a:ext cx="206448" cy="206448"/>
              <a:chOff x="1207699" y="-401128"/>
              <a:chExt cx="7660256" cy="7660256"/>
            </a:xfrm>
          </p:grpSpPr>
          <p:sp>
            <p:nvSpPr>
              <p:cNvPr id="294" name="Ellipse 293">
                <a:extLst>
                  <a:ext uri="{FF2B5EF4-FFF2-40B4-BE49-F238E27FC236}">
                    <a16:creationId xmlns:a16="http://schemas.microsoft.com/office/drawing/2014/main" id="{A4805A07-B8B8-47B7-B0A1-001F3AB464F6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5" name="Freihandform: Form 294">
                <a:extLst>
                  <a:ext uri="{FF2B5EF4-FFF2-40B4-BE49-F238E27FC236}">
                    <a16:creationId xmlns:a16="http://schemas.microsoft.com/office/drawing/2014/main" id="{808ECC74-D4B8-424C-BC9F-F45A18C9F67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4" name="Gruppieren 73">
              <a:extLst>
                <a:ext uri="{FF2B5EF4-FFF2-40B4-BE49-F238E27FC236}">
                  <a16:creationId xmlns:a16="http://schemas.microsoft.com/office/drawing/2014/main" id="{36A6AED0-7298-4534-B7D5-35772A13EF4D}"/>
                </a:ext>
              </a:extLst>
            </p:cNvPr>
            <p:cNvGrpSpPr/>
            <p:nvPr/>
          </p:nvGrpSpPr>
          <p:grpSpPr>
            <a:xfrm rot="4316089">
              <a:off x="5232072" y="5653403"/>
              <a:ext cx="206448" cy="206448"/>
              <a:chOff x="1207699" y="-401128"/>
              <a:chExt cx="7660256" cy="7660256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26000"/>
                </a:prstClr>
              </a:outerShdw>
            </a:effectLst>
          </p:grpSpPr>
          <p:sp>
            <p:nvSpPr>
              <p:cNvPr id="292" name="Ellipse 291">
                <a:extLst>
                  <a:ext uri="{FF2B5EF4-FFF2-40B4-BE49-F238E27FC236}">
                    <a16:creationId xmlns:a16="http://schemas.microsoft.com/office/drawing/2014/main" id="{320A4149-2EB5-4C28-90BA-F5401C393DA2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3" name="Freihandform: Form 292">
                <a:extLst>
                  <a:ext uri="{FF2B5EF4-FFF2-40B4-BE49-F238E27FC236}">
                    <a16:creationId xmlns:a16="http://schemas.microsoft.com/office/drawing/2014/main" id="{F25A040B-63FE-4D0B-BA6D-519FDA9D62D7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5" name="Gruppieren 74">
              <a:extLst>
                <a:ext uri="{FF2B5EF4-FFF2-40B4-BE49-F238E27FC236}">
                  <a16:creationId xmlns:a16="http://schemas.microsoft.com/office/drawing/2014/main" id="{ED759B9F-883D-4B3C-BD95-542AFC03955B}"/>
                </a:ext>
              </a:extLst>
            </p:cNvPr>
            <p:cNvGrpSpPr/>
            <p:nvPr/>
          </p:nvGrpSpPr>
          <p:grpSpPr>
            <a:xfrm rot="12219557">
              <a:off x="5406226" y="5788572"/>
              <a:ext cx="206448" cy="206448"/>
              <a:chOff x="1207699" y="-401128"/>
              <a:chExt cx="7660256" cy="7660256"/>
            </a:xfrm>
          </p:grpSpPr>
          <p:sp>
            <p:nvSpPr>
              <p:cNvPr id="290" name="Ellipse 289">
                <a:extLst>
                  <a:ext uri="{FF2B5EF4-FFF2-40B4-BE49-F238E27FC236}">
                    <a16:creationId xmlns:a16="http://schemas.microsoft.com/office/drawing/2014/main" id="{DAE42802-F222-44CD-ADB0-FC47560DC6C0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1" name="Freihandform: Form 290">
                <a:extLst>
                  <a:ext uri="{FF2B5EF4-FFF2-40B4-BE49-F238E27FC236}">
                    <a16:creationId xmlns:a16="http://schemas.microsoft.com/office/drawing/2014/main" id="{70B243E8-0C4F-4AD6-9CBC-11C8EDBC244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739BF70F-A1F0-4188-987D-A7E9745C1A45}"/>
                </a:ext>
              </a:extLst>
            </p:cNvPr>
            <p:cNvGrpSpPr/>
            <p:nvPr/>
          </p:nvGrpSpPr>
          <p:grpSpPr>
            <a:xfrm rot="4316089">
              <a:off x="5564350" y="5732402"/>
              <a:ext cx="206448" cy="206448"/>
              <a:chOff x="1207699" y="-401128"/>
              <a:chExt cx="7660256" cy="7660256"/>
            </a:xfrm>
          </p:grpSpPr>
          <p:sp>
            <p:nvSpPr>
              <p:cNvPr id="288" name="Ellipse 287">
                <a:extLst>
                  <a:ext uri="{FF2B5EF4-FFF2-40B4-BE49-F238E27FC236}">
                    <a16:creationId xmlns:a16="http://schemas.microsoft.com/office/drawing/2014/main" id="{09ACD38F-78F1-4544-9E19-08A109DE461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9" name="Freihandform: Form 288">
                <a:extLst>
                  <a:ext uri="{FF2B5EF4-FFF2-40B4-BE49-F238E27FC236}">
                    <a16:creationId xmlns:a16="http://schemas.microsoft.com/office/drawing/2014/main" id="{F2519C51-E553-46E7-8405-B66BFE93A59B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7" name="Gruppieren 76">
              <a:extLst>
                <a:ext uri="{FF2B5EF4-FFF2-40B4-BE49-F238E27FC236}">
                  <a16:creationId xmlns:a16="http://schemas.microsoft.com/office/drawing/2014/main" id="{B6C01BE5-9F9B-4C02-BE1B-BF08B5ED80DC}"/>
                </a:ext>
              </a:extLst>
            </p:cNvPr>
            <p:cNvGrpSpPr/>
            <p:nvPr/>
          </p:nvGrpSpPr>
          <p:grpSpPr>
            <a:xfrm rot="4316089">
              <a:off x="4579129" y="5438336"/>
              <a:ext cx="206448" cy="206448"/>
              <a:chOff x="1207699" y="-401128"/>
              <a:chExt cx="7660256" cy="7660256"/>
            </a:xfrm>
          </p:grpSpPr>
          <p:sp>
            <p:nvSpPr>
              <p:cNvPr id="286" name="Ellipse 285">
                <a:extLst>
                  <a:ext uri="{FF2B5EF4-FFF2-40B4-BE49-F238E27FC236}">
                    <a16:creationId xmlns:a16="http://schemas.microsoft.com/office/drawing/2014/main" id="{E7C46BEA-45FF-41CB-8A52-936EE7F6BB2E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7" name="Freihandform: Form 286">
                <a:extLst>
                  <a:ext uri="{FF2B5EF4-FFF2-40B4-BE49-F238E27FC236}">
                    <a16:creationId xmlns:a16="http://schemas.microsoft.com/office/drawing/2014/main" id="{7CA37414-73DA-4CF9-8B84-DC8B985B5CDD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8" name="Gruppieren 77">
              <a:extLst>
                <a:ext uri="{FF2B5EF4-FFF2-40B4-BE49-F238E27FC236}">
                  <a16:creationId xmlns:a16="http://schemas.microsoft.com/office/drawing/2014/main" id="{A2B4F1CB-3B44-4ECE-9C05-DD3B7185DC49}"/>
                </a:ext>
              </a:extLst>
            </p:cNvPr>
            <p:cNvGrpSpPr/>
            <p:nvPr/>
          </p:nvGrpSpPr>
          <p:grpSpPr>
            <a:xfrm rot="4316089">
              <a:off x="4133033" y="5069304"/>
              <a:ext cx="206448" cy="206448"/>
              <a:chOff x="1207699" y="-401128"/>
              <a:chExt cx="7660256" cy="7660256"/>
            </a:xfrm>
          </p:grpSpPr>
          <p:sp>
            <p:nvSpPr>
              <p:cNvPr id="284" name="Ellipse 283">
                <a:extLst>
                  <a:ext uri="{FF2B5EF4-FFF2-40B4-BE49-F238E27FC236}">
                    <a16:creationId xmlns:a16="http://schemas.microsoft.com/office/drawing/2014/main" id="{EC59B06B-51D2-4AA6-8906-5485BC4BC4D4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5" name="Freihandform: Form 284">
                <a:extLst>
                  <a:ext uri="{FF2B5EF4-FFF2-40B4-BE49-F238E27FC236}">
                    <a16:creationId xmlns:a16="http://schemas.microsoft.com/office/drawing/2014/main" id="{2BAB0B36-7752-43F2-A39D-9F7FE5424EA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9" name="Gruppieren 78">
              <a:extLst>
                <a:ext uri="{FF2B5EF4-FFF2-40B4-BE49-F238E27FC236}">
                  <a16:creationId xmlns:a16="http://schemas.microsoft.com/office/drawing/2014/main" id="{73BCB7D4-441F-47DD-9B40-EA3892976BAC}"/>
                </a:ext>
              </a:extLst>
            </p:cNvPr>
            <p:cNvGrpSpPr/>
            <p:nvPr/>
          </p:nvGrpSpPr>
          <p:grpSpPr>
            <a:xfrm rot="4316089">
              <a:off x="3815975" y="4695418"/>
              <a:ext cx="206448" cy="206448"/>
              <a:chOff x="1207699" y="-401128"/>
              <a:chExt cx="7660256" cy="7660256"/>
            </a:xfrm>
          </p:grpSpPr>
          <p:sp>
            <p:nvSpPr>
              <p:cNvPr id="282" name="Ellipse 281">
                <a:extLst>
                  <a:ext uri="{FF2B5EF4-FFF2-40B4-BE49-F238E27FC236}">
                    <a16:creationId xmlns:a16="http://schemas.microsoft.com/office/drawing/2014/main" id="{14AE6E81-81E1-445C-AC9A-71080113F70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3" name="Freihandform: Form 282">
                <a:extLst>
                  <a:ext uri="{FF2B5EF4-FFF2-40B4-BE49-F238E27FC236}">
                    <a16:creationId xmlns:a16="http://schemas.microsoft.com/office/drawing/2014/main" id="{9A94153E-FE3B-478C-ABA7-0179FFAC11B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E61AF575-E1A2-4BA7-B482-AEC5C6117D17}"/>
                </a:ext>
              </a:extLst>
            </p:cNvPr>
            <p:cNvGrpSpPr/>
            <p:nvPr/>
          </p:nvGrpSpPr>
          <p:grpSpPr>
            <a:xfrm>
              <a:off x="7878980" y="5401095"/>
              <a:ext cx="414618" cy="414618"/>
              <a:chOff x="1207699" y="-401128"/>
              <a:chExt cx="7660256" cy="7660256"/>
            </a:xfrm>
          </p:grpSpPr>
          <p:sp>
            <p:nvSpPr>
              <p:cNvPr id="280" name="Ellipse 279">
                <a:extLst>
                  <a:ext uri="{FF2B5EF4-FFF2-40B4-BE49-F238E27FC236}">
                    <a16:creationId xmlns:a16="http://schemas.microsoft.com/office/drawing/2014/main" id="{E3CE6EF0-27A0-43C8-B6F3-8E21DE600D50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1" name="Freihandform: Form 280">
                <a:extLst>
                  <a:ext uri="{FF2B5EF4-FFF2-40B4-BE49-F238E27FC236}">
                    <a16:creationId xmlns:a16="http://schemas.microsoft.com/office/drawing/2014/main" id="{ED71D39F-C728-4FF4-9D45-DB75D6F96866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1" name="Gruppieren 80">
              <a:extLst>
                <a:ext uri="{FF2B5EF4-FFF2-40B4-BE49-F238E27FC236}">
                  <a16:creationId xmlns:a16="http://schemas.microsoft.com/office/drawing/2014/main" id="{C50AAE09-C688-45E8-960A-4CDF6E92449A}"/>
                </a:ext>
              </a:extLst>
            </p:cNvPr>
            <p:cNvGrpSpPr/>
            <p:nvPr/>
          </p:nvGrpSpPr>
          <p:grpSpPr>
            <a:xfrm>
              <a:off x="8457103" y="5597862"/>
              <a:ext cx="414618" cy="41461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78" name="Ellipse 277">
                <a:extLst>
                  <a:ext uri="{FF2B5EF4-FFF2-40B4-BE49-F238E27FC236}">
                    <a16:creationId xmlns:a16="http://schemas.microsoft.com/office/drawing/2014/main" id="{E889934C-4747-4BEF-A67A-835D143F780E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9" name="Freihandform: Form 278">
                <a:extLst>
                  <a:ext uri="{FF2B5EF4-FFF2-40B4-BE49-F238E27FC236}">
                    <a16:creationId xmlns:a16="http://schemas.microsoft.com/office/drawing/2014/main" id="{7CD2BA32-9EE1-4BF6-80DE-0EBB2B46FA29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2" name="Gruppieren 81">
              <a:extLst>
                <a:ext uri="{FF2B5EF4-FFF2-40B4-BE49-F238E27FC236}">
                  <a16:creationId xmlns:a16="http://schemas.microsoft.com/office/drawing/2014/main" id="{03386C3B-6E5A-434A-BB3C-EB1CAF4C6EB5}"/>
                </a:ext>
              </a:extLst>
            </p:cNvPr>
            <p:cNvGrpSpPr/>
            <p:nvPr/>
          </p:nvGrpSpPr>
          <p:grpSpPr>
            <a:xfrm>
              <a:off x="8722980" y="5305362"/>
              <a:ext cx="414618" cy="414618"/>
              <a:chOff x="1207699" y="-401128"/>
              <a:chExt cx="7660256" cy="7660256"/>
            </a:xfrm>
          </p:grpSpPr>
          <p:sp>
            <p:nvSpPr>
              <p:cNvPr id="276" name="Ellipse 275">
                <a:extLst>
                  <a:ext uri="{FF2B5EF4-FFF2-40B4-BE49-F238E27FC236}">
                    <a16:creationId xmlns:a16="http://schemas.microsoft.com/office/drawing/2014/main" id="{A39A7274-4879-4C60-B2A7-71CDFEDB687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7" name="Freihandform: Form 276">
                <a:extLst>
                  <a:ext uri="{FF2B5EF4-FFF2-40B4-BE49-F238E27FC236}">
                    <a16:creationId xmlns:a16="http://schemas.microsoft.com/office/drawing/2014/main" id="{CE24E0BE-C24A-4488-A76F-D625CE03FE0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3" name="Gruppieren 82">
              <a:extLst>
                <a:ext uri="{FF2B5EF4-FFF2-40B4-BE49-F238E27FC236}">
                  <a16:creationId xmlns:a16="http://schemas.microsoft.com/office/drawing/2014/main" id="{C19C3C67-DF5E-464A-8A37-66D6C2FFB8C9}"/>
                </a:ext>
              </a:extLst>
            </p:cNvPr>
            <p:cNvGrpSpPr/>
            <p:nvPr/>
          </p:nvGrpSpPr>
          <p:grpSpPr>
            <a:xfrm>
              <a:off x="8906542" y="5101720"/>
              <a:ext cx="414618" cy="414618"/>
              <a:chOff x="1207699" y="-401128"/>
              <a:chExt cx="7660256" cy="7660256"/>
            </a:xfrm>
          </p:grpSpPr>
          <p:sp>
            <p:nvSpPr>
              <p:cNvPr id="274" name="Ellipse 273">
                <a:extLst>
                  <a:ext uri="{FF2B5EF4-FFF2-40B4-BE49-F238E27FC236}">
                    <a16:creationId xmlns:a16="http://schemas.microsoft.com/office/drawing/2014/main" id="{3060FD19-5D4C-45F1-9B46-D37480FA9B24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5" name="Freihandform: Form 274">
                <a:extLst>
                  <a:ext uri="{FF2B5EF4-FFF2-40B4-BE49-F238E27FC236}">
                    <a16:creationId xmlns:a16="http://schemas.microsoft.com/office/drawing/2014/main" id="{7F17A3B9-ED9C-4E3A-A86B-F520100CE3C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4" name="Gruppieren 83">
              <a:extLst>
                <a:ext uri="{FF2B5EF4-FFF2-40B4-BE49-F238E27FC236}">
                  <a16:creationId xmlns:a16="http://schemas.microsoft.com/office/drawing/2014/main" id="{0CDA3017-C245-4257-B826-5B25AAB5F2D1}"/>
                </a:ext>
              </a:extLst>
            </p:cNvPr>
            <p:cNvGrpSpPr/>
            <p:nvPr/>
          </p:nvGrpSpPr>
          <p:grpSpPr>
            <a:xfrm rot="12219557">
              <a:off x="7742902" y="5463157"/>
              <a:ext cx="206448" cy="206448"/>
              <a:chOff x="1207699" y="-401128"/>
              <a:chExt cx="7660256" cy="7660256"/>
            </a:xfrm>
          </p:grpSpPr>
          <p:sp>
            <p:nvSpPr>
              <p:cNvPr id="272" name="Ellipse 271">
                <a:extLst>
                  <a:ext uri="{FF2B5EF4-FFF2-40B4-BE49-F238E27FC236}">
                    <a16:creationId xmlns:a16="http://schemas.microsoft.com/office/drawing/2014/main" id="{4B6715E0-8E60-485F-94EB-496D136900B2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3" name="Freihandform: Form 272">
                <a:extLst>
                  <a:ext uri="{FF2B5EF4-FFF2-40B4-BE49-F238E27FC236}">
                    <a16:creationId xmlns:a16="http://schemas.microsoft.com/office/drawing/2014/main" id="{D596D375-3FA5-4C73-9BF6-1AB329AA3FBD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5" name="Gruppieren 84">
              <a:extLst>
                <a:ext uri="{FF2B5EF4-FFF2-40B4-BE49-F238E27FC236}">
                  <a16:creationId xmlns:a16="http://schemas.microsoft.com/office/drawing/2014/main" id="{E75454CF-822C-42DF-B57C-64820523F6B2}"/>
                </a:ext>
              </a:extLst>
            </p:cNvPr>
            <p:cNvGrpSpPr/>
            <p:nvPr/>
          </p:nvGrpSpPr>
          <p:grpSpPr>
            <a:xfrm rot="4316089">
              <a:off x="8716122" y="5170449"/>
              <a:ext cx="269826" cy="269826"/>
              <a:chOff x="1207699" y="-401128"/>
              <a:chExt cx="7660256" cy="7660256"/>
            </a:xfrm>
          </p:grpSpPr>
          <p:sp>
            <p:nvSpPr>
              <p:cNvPr id="270" name="Ellipse 269">
                <a:extLst>
                  <a:ext uri="{FF2B5EF4-FFF2-40B4-BE49-F238E27FC236}">
                    <a16:creationId xmlns:a16="http://schemas.microsoft.com/office/drawing/2014/main" id="{46379693-9EAD-4ADA-8EC4-2B28F06E8BD4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1" name="Freihandform: Form 270">
                <a:extLst>
                  <a:ext uri="{FF2B5EF4-FFF2-40B4-BE49-F238E27FC236}">
                    <a16:creationId xmlns:a16="http://schemas.microsoft.com/office/drawing/2014/main" id="{B02D7F93-858C-4192-B9A9-02A176A2803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6" name="Gruppieren 85">
              <a:extLst>
                <a:ext uri="{FF2B5EF4-FFF2-40B4-BE49-F238E27FC236}">
                  <a16:creationId xmlns:a16="http://schemas.microsoft.com/office/drawing/2014/main" id="{87DFFEF5-8111-414F-B660-45B3C72ACEA6}"/>
                </a:ext>
              </a:extLst>
            </p:cNvPr>
            <p:cNvGrpSpPr/>
            <p:nvPr/>
          </p:nvGrpSpPr>
          <p:grpSpPr>
            <a:xfrm rot="12219557">
              <a:off x="7594195" y="5661388"/>
              <a:ext cx="269826" cy="269826"/>
              <a:chOff x="1207699" y="-401128"/>
              <a:chExt cx="7660256" cy="7660256"/>
            </a:xfrm>
          </p:grpSpPr>
          <p:sp>
            <p:nvSpPr>
              <p:cNvPr id="268" name="Ellipse 267">
                <a:extLst>
                  <a:ext uri="{FF2B5EF4-FFF2-40B4-BE49-F238E27FC236}">
                    <a16:creationId xmlns:a16="http://schemas.microsoft.com/office/drawing/2014/main" id="{7AA1C3F0-CBE9-4801-B030-06944571C52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9" name="Freihandform: Form 268">
                <a:extLst>
                  <a:ext uri="{FF2B5EF4-FFF2-40B4-BE49-F238E27FC236}">
                    <a16:creationId xmlns:a16="http://schemas.microsoft.com/office/drawing/2014/main" id="{36BAAB1A-AB4C-46BC-8A97-FA136CE0A236}"/>
                  </a:ext>
                </a:extLst>
              </p:cNvPr>
              <p:cNvSpPr/>
              <p:nvPr/>
            </p:nvSpPr>
            <p:spPr>
              <a:xfrm>
                <a:off x="1595905" y="163914"/>
                <a:ext cx="6504323" cy="6538818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7" name="Gruppieren 86">
              <a:extLst>
                <a:ext uri="{FF2B5EF4-FFF2-40B4-BE49-F238E27FC236}">
                  <a16:creationId xmlns:a16="http://schemas.microsoft.com/office/drawing/2014/main" id="{01AAE01E-D4BF-4410-9530-257B5DEBBC45}"/>
                </a:ext>
              </a:extLst>
            </p:cNvPr>
            <p:cNvGrpSpPr/>
            <p:nvPr/>
          </p:nvGrpSpPr>
          <p:grpSpPr>
            <a:xfrm>
              <a:off x="7675237" y="5605150"/>
              <a:ext cx="414618" cy="41461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66" name="Ellipse 265">
                <a:extLst>
                  <a:ext uri="{FF2B5EF4-FFF2-40B4-BE49-F238E27FC236}">
                    <a16:creationId xmlns:a16="http://schemas.microsoft.com/office/drawing/2014/main" id="{4F680C4F-770B-402F-9E3A-7F2B18C6BF00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7" name="Freihandform: Form 266">
                <a:extLst>
                  <a:ext uri="{FF2B5EF4-FFF2-40B4-BE49-F238E27FC236}">
                    <a16:creationId xmlns:a16="http://schemas.microsoft.com/office/drawing/2014/main" id="{CDA1423F-CFF4-4341-ADF0-944E683681EE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8" name="Gruppieren 87">
              <a:extLst>
                <a:ext uri="{FF2B5EF4-FFF2-40B4-BE49-F238E27FC236}">
                  <a16:creationId xmlns:a16="http://schemas.microsoft.com/office/drawing/2014/main" id="{2686412C-E751-442C-8AD6-BDDBA99892BA}"/>
                </a:ext>
              </a:extLst>
            </p:cNvPr>
            <p:cNvGrpSpPr/>
            <p:nvPr/>
          </p:nvGrpSpPr>
          <p:grpSpPr>
            <a:xfrm rot="18933808">
              <a:off x="8541636" y="5373746"/>
              <a:ext cx="269826" cy="269826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264" name="Ellipse 263">
                <a:extLst>
                  <a:ext uri="{FF2B5EF4-FFF2-40B4-BE49-F238E27FC236}">
                    <a16:creationId xmlns:a16="http://schemas.microsoft.com/office/drawing/2014/main" id="{EF541095-6FDD-4765-9C39-05D829774EB2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5" name="Freihandform: Form 264">
                <a:extLst>
                  <a:ext uri="{FF2B5EF4-FFF2-40B4-BE49-F238E27FC236}">
                    <a16:creationId xmlns:a16="http://schemas.microsoft.com/office/drawing/2014/main" id="{DBF8F620-002C-422E-A115-61647FA462A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9" name="Gruppieren 88">
              <a:extLst>
                <a:ext uri="{FF2B5EF4-FFF2-40B4-BE49-F238E27FC236}">
                  <a16:creationId xmlns:a16="http://schemas.microsoft.com/office/drawing/2014/main" id="{D9D525A4-6137-4575-9AFB-4921AF5827D8}"/>
                </a:ext>
              </a:extLst>
            </p:cNvPr>
            <p:cNvGrpSpPr/>
            <p:nvPr/>
          </p:nvGrpSpPr>
          <p:grpSpPr>
            <a:xfrm rot="4316089">
              <a:off x="8379807" y="5430664"/>
              <a:ext cx="269826" cy="269826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62" name="Ellipse 261">
                <a:extLst>
                  <a:ext uri="{FF2B5EF4-FFF2-40B4-BE49-F238E27FC236}">
                    <a16:creationId xmlns:a16="http://schemas.microsoft.com/office/drawing/2014/main" id="{41D2B9D3-F70C-48E7-B187-6DAE663927A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3" name="Freihandform: Form 262">
                <a:extLst>
                  <a:ext uri="{FF2B5EF4-FFF2-40B4-BE49-F238E27FC236}">
                    <a16:creationId xmlns:a16="http://schemas.microsoft.com/office/drawing/2014/main" id="{1D3675D8-B46F-46B3-822E-4C5DDDAA399C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0" name="Gruppieren 89">
              <a:extLst>
                <a:ext uri="{FF2B5EF4-FFF2-40B4-BE49-F238E27FC236}">
                  <a16:creationId xmlns:a16="http://schemas.microsoft.com/office/drawing/2014/main" id="{8B85AB62-1F75-460D-B48C-A140FDF60994}"/>
                </a:ext>
              </a:extLst>
            </p:cNvPr>
            <p:cNvGrpSpPr/>
            <p:nvPr/>
          </p:nvGrpSpPr>
          <p:grpSpPr>
            <a:xfrm rot="4316089">
              <a:off x="8950760" y="5601645"/>
              <a:ext cx="206448" cy="206448"/>
              <a:chOff x="1207699" y="-401128"/>
              <a:chExt cx="7660256" cy="7660256"/>
            </a:xfrm>
          </p:grpSpPr>
          <p:sp>
            <p:nvSpPr>
              <p:cNvPr id="260" name="Ellipse 259">
                <a:extLst>
                  <a:ext uri="{FF2B5EF4-FFF2-40B4-BE49-F238E27FC236}">
                    <a16:creationId xmlns:a16="http://schemas.microsoft.com/office/drawing/2014/main" id="{C7A64CC7-5DE7-4CCF-A874-FD78D7D8B70D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1" name="Freihandform: Form 260">
                <a:extLst>
                  <a:ext uri="{FF2B5EF4-FFF2-40B4-BE49-F238E27FC236}">
                    <a16:creationId xmlns:a16="http://schemas.microsoft.com/office/drawing/2014/main" id="{D2085AF6-0A21-4768-A114-0755C5DE6E7D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1" name="Gruppieren 90">
              <a:extLst>
                <a:ext uri="{FF2B5EF4-FFF2-40B4-BE49-F238E27FC236}">
                  <a16:creationId xmlns:a16="http://schemas.microsoft.com/office/drawing/2014/main" id="{F366B14C-3381-4316-A2D4-80AA719B03F9}"/>
                </a:ext>
              </a:extLst>
            </p:cNvPr>
            <p:cNvGrpSpPr/>
            <p:nvPr/>
          </p:nvGrpSpPr>
          <p:grpSpPr>
            <a:xfrm rot="18629047">
              <a:off x="9552928" y="4190927"/>
              <a:ext cx="443490" cy="443490"/>
              <a:chOff x="1207699" y="-401128"/>
              <a:chExt cx="7660256" cy="7660256"/>
            </a:xfrm>
          </p:grpSpPr>
          <p:sp>
            <p:nvSpPr>
              <p:cNvPr id="258" name="Ellipse 257">
                <a:extLst>
                  <a:ext uri="{FF2B5EF4-FFF2-40B4-BE49-F238E27FC236}">
                    <a16:creationId xmlns:a16="http://schemas.microsoft.com/office/drawing/2014/main" id="{CCF70337-82BE-4006-B736-18373642072A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9" name="Freihandform: Form 258">
                <a:extLst>
                  <a:ext uri="{FF2B5EF4-FFF2-40B4-BE49-F238E27FC236}">
                    <a16:creationId xmlns:a16="http://schemas.microsoft.com/office/drawing/2014/main" id="{8E3E24F0-09DB-4A3A-A54E-FA1618DD39A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2" name="Gruppieren 91">
              <a:extLst>
                <a:ext uri="{FF2B5EF4-FFF2-40B4-BE49-F238E27FC236}">
                  <a16:creationId xmlns:a16="http://schemas.microsoft.com/office/drawing/2014/main" id="{5330C250-1EFF-4D1E-9298-C4A47E1FADB6}"/>
                </a:ext>
              </a:extLst>
            </p:cNvPr>
            <p:cNvGrpSpPr/>
            <p:nvPr/>
          </p:nvGrpSpPr>
          <p:grpSpPr>
            <a:xfrm rot="4316089">
              <a:off x="9174068" y="3466191"/>
              <a:ext cx="443490" cy="443490"/>
              <a:chOff x="1207699" y="-401128"/>
              <a:chExt cx="7660256" cy="7660256"/>
            </a:xfrm>
          </p:grpSpPr>
          <p:sp>
            <p:nvSpPr>
              <p:cNvPr id="256" name="Ellipse 255">
                <a:extLst>
                  <a:ext uri="{FF2B5EF4-FFF2-40B4-BE49-F238E27FC236}">
                    <a16:creationId xmlns:a16="http://schemas.microsoft.com/office/drawing/2014/main" id="{C114F446-0B2D-455D-A40B-507BD17BA0B1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7" name="Freihandform: Form 256">
                <a:extLst>
                  <a:ext uri="{FF2B5EF4-FFF2-40B4-BE49-F238E27FC236}">
                    <a16:creationId xmlns:a16="http://schemas.microsoft.com/office/drawing/2014/main" id="{BAEC63A3-F553-4A1F-A110-93B86A3587DE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3" name="Gruppieren 92">
              <a:extLst>
                <a:ext uri="{FF2B5EF4-FFF2-40B4-BE49-F238E27FC236}">
                  <a16:creationId xmlns:a16="http://schemas.microsoft.com/office/drawing/2014/main" id="{D5E403EB-55A4-4E20-BC12-222AA1956B46}"/>
                </a:ext>
              </a:extLst>
            </p:cNvPr>
            <p:cNvGrpSpPr/>
            <p:nvPr/>
          </p:nvGrpSpPr>
          <p:grpSpPr>
            <a:xfrm rot="18629047">
              <a:off x="9495097" y="2533980"/>
              <a:ext cx="443490" cy="443490"/>
              <a:chOff x="1207699" y="-401128"/>
              <a:chExt cx="7660256" cy="7660256"/>
            </a:xfrm>
          </p:grpSpPr>
          <p:sp>
            <p:nvSpPr>
              <p:cNvPr id="254" name="Ellipse 253">
                <a:extLst>
                  <a:ext uri="{FF2B5EF4-FFF2-40B4-BE49-F238E27FC236}">
                    <a16:creationId xmlns:a16="http://schemas.microsoft.com/office/drawing/2014/main" id="{EDB0709B-9154-4BC4-B1EC-95C579C383D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5" name="Freihandform: Form 254">
                <a:extLst>
                  <a:ext uri="{FF2B5EF4-FFF2-40B4-BE49-F238E27FC236}">
                    <a16:creationId xmlns:a16="http://schemas.microsoft.com/office/drawing/2014/main" id="{441F45D4-9061-4534-8FF4-51E5C6CE9116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4" name="Gruppieren 93">
              <a:extLst>
                <a:ext uri="{FF2B5EF4-FFF2-40B4-BE49-F238E27FC236}">
                  <a16:creationId xmlns:a16="http://schemas.microsoft.com/office/drawing/2014/main" id="{1E304E3A-3DB4-4CC4-90C8-9983E396BC26}"/>
                </a:ext>
              </a:extLst>
            </p:cNvPr>
            <p:cNvGrpSpPr/>
            <p:nvPr/>
          </p:nvGrpSpPr>
          <p:grpSpPr>
            <a:xfrm rot="4316089">
              <a:off x="9210289" y="1576268"/>
              <a:ext cx="443490" cy="44349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252" name="Ellipse 251">
                <a:extLst>
                  <a:ext uri="{FF2B5EF4-FFF2-40B4-BE49-F238E27FC236}">
                    <a16:creationId xmlns:a16="http://schemas.microsoft.com/office/drawing/2014/main" id="{5A5FDD53-D6BD-4045-804B-FDA8BED43431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3" name="Freihandform: Form 252">
                <a:extLst>
                  <a:ext uri="{FF2B5EF4-FFF2-40B4-BE49-F238E27FC236}">
                    <a16:creationId xmlns:a16="http://schemas.microsoft.com/office/drawing/2014/main" id="{32565004-0DC0-4870-9819-CB083D4A3062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4AD913E3-FD4D-44B9-8A72-203D6207879E}"/>
                </a:ext>
              </a:extLst>
            </p:cNvPr>
            <p:cNvGrpSpPr/>
            <p:nvPr/>
          </p:nvGrpSpPr>
          <p:grpSpPr>
            <a:xfrm rot="18629047">
              <a:off x="9590249" y="496473"/>
              <a:ext cx="443490" cy="443490"/>
              <a:chOff x="1207699" y="-401128"/>
              <a:chExt cx="7660256" cy="7660256"/>
            </a:xfrm>
          </p:grpSpPr>
          <p:sp>
            <p:nvSpPr>
              <p:cNvPr id="250" name="Ellipse 249">
                <a:extLst>
                  <a:ext uri="{FF2B5EF4-FFF2-40B4-BE49-F238E27FC236}">
                    <a16:creationId xmlns:a16="http://schemas.microsoft.com/office/drawing/2014/main" id="{DA59275D-9617-4E00-A545-3F7CE3D4DB6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1" name="Freihandform: Form 250">
                <a:extLst>
                  <a:ext uri="{FF2B5EF4-FFF2-40B4-BE49-F238E27FC236}">
                    <a16:creationId xmlns:a16="http://schemas.microsoft.com/office/drawing/2014/main" id="{6D3FF437-715E-4FF8-BC8E-6748F092EA15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6" name="Gruppieren 95">
              <a:extLst>
                <a:ext uri="{FF2B5EF4-FFF2-40B4-BE49-F238E27FC236}">
                  <a16:creationId xmlns:a16="http://schemas.microsoft.com/office/drawing/2014/main" id="{BAC480AB-43A6-4C6C-845F-E45D4096EE32}"/>
                </a:ext>
              </a:extLst>
            </p:cNvPr>
            <p:cNvGrpSpPr/>
            <p:nvPr/>
          </p:nvGrpSpPr>
          <p:grpSpPr>
            <a:xfrm rot="4316089">
              <a:off x="9217936" y="3065774"/>
              <a:ext cx="206448" cy="206448"/>
              <a:chOff x="1207699" y="-401128"/>
              <a:chExt cx="7660256" cy="7660256"/>
            </a:xfrm>
          </p:grpSpPr>
          <p:sp>
            <p:nvSpPr>
              <p:cNvPr id="248" name="Ellipse 247">
                <a:extLst>
                  <a:ext uri="{FF2B5EF4-FFF2-40B4-BE49-F238E27FC236}">
                    <a16:creationId xmlns:a16="http://schemas.microsoft.com/office/drawing/2014/main" id="{2606AD87-181B-4C11-AB17-384DE6554F44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9" name="Freihandform: Form 248">
                <a:extLst>
                  <a:ext uri="{FF2B5EF4-FFF2-40B4-BE49-F238E27FC236}">
                    <a16:creationId xmlns:a16="http://schemas.microsoft.com/office/drawing/2014/main" id="{9E6C4FE0-BF30-4DD9-A47D-C8C5079D8DDE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7" name="Gruppieren 96">
              <a:extLst>
                <a:ext uri="{FF2B5EF4-FFF2-40B4-BE49-F238E27FC236}">
                  <a16:creationId xmlns:a16="http://schemas.microsoft.com/office/drawing/2014/main" id="{AC87E8E4-249F-41A9-9D0F-EAAD8C6D3DC4}"/>
                </a:ext>
              </a:extLst>
            </p:cNvPr>
            <p:cNvGrpSpPr/>
            <p:nvPr/>
          </p:nvGrpSpPr>
          <p:grpSpPr>
            <a:xfrm rot="4316089">
              <a:off x="9796095" y="2591865"/>
              <a:ext cx="206448" cy="20644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46" name="Ellipse 245">
                <a:extLst>
                  <a:ext uri="{FF2B5EF4-FFF2-40B4-BE49-F238E27FC236}">
                    <a16:creationId xmlns:a16="http://schemas.microsoft.com/office/drawing/2014/main" id="{B1A49952-1C0D-48D8-92A4-722FBA988CC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Freihandform: Form 246">
                <a:extLst>
                  <a:ext uri="{FF2B5EF4-FFF2-40B4-BE49-F238E27FC236}">
                    <a16:creationId xmlns:a16="http://schemas.microsoft.com/office/drawing/2014/main" id="{12BA4CDB-9A25-45E8-B5D1-5F45FA6C0E37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8" name="Gruppieren 97">
              <a:extLst>
                <a:ext uri="{FF2B5EF4-FFF2-40B4-BE49-F238E27FC236}">
                  <a16:creationId xmlns:a16="http://schemas.microsoft.com/office/drawing/2014/main" id="{47137BA4-079C-4BBA-906C-75676C993EE5}"/>
                </a:ext>
              </a:extLst>
            </p:cNvPr>
            <p:cNvGrpSpPr/>
            <p:nvPr/>
          </p:nvGrpSpPr>
          <p:grpSpPr>
            <a:xfrm rot="4316089">
              <a:off x="9054996" y="1090921"/>
              <a:ext cx="206448" cy="206448"/>
              <a:chOff x="1207699" y="-401128"/>
              <a:chExt cx="7660256" cy="7660256"/>
            </a:xfrm>
          </p:grpSpPr>
          <p:sp>
            <p:nvSpPr>
              <p:cNvPr id="244" name="Ellipse 243">
                <a:extLst>
                  <a:ext uri="{FF2B5EF4-FFF2-40B4-BE49-F238E27FC236}">
                    <a16:creationId xmlns:a16="http://schemas.microsoft.com/office/drawing/2014/main" id="{77EDA24B-00C1-4047-9867-4DA32268F17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5" name="Freihandform: Form 244">
                <a:extLst>
                  <a:ext uri="{FF2B5EF4-FFF2-40B4-BE49-F238E27FC236}">
                    <a16:creationId xmlns:a16="http://schemas.microsoft.com/office/drawing/2014/main" id="{085ABB99-A0A1-462F-ABA2-7F792818FB3F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9" name="Gruppieren 98">
              <a:extLst>
                <a:ext uri="{FF2B5EF4-FFF2-40B4-BE49-F238E27FC236}">
                  <a16:creationId xmlns:a16="http://schemas.microsoft.com/office/drawing/2014/main" id="{675E9275-1A99-4412-B2D1-7CCC2787E993}"/>
                </a:ext>
              </a:extLst>
            </p:cNvPr>
            <p:cNvGrpSpPr/>
            <p:nvPr/>
          </p:nvGrpSpPr>
          <p:grpSpPr>
            <a:xfrm rot="4316089">
              <a:off x="9175896" y="117390"/>
              <a:ext cx="206448" cy="20644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42" name="Ellipse 241">
                <a:extLst>
                  <a:ext uri="{FF2B5EF4-FFF2-40B4-BE49-F238E27FC236}">
                    <a16:creationId xmlns:a16="http://schemas.microsoft.com/office/drawing/2014/main" id="{9F2CB5A6-E69C-41B2-A477-7AEAAC47196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3" name="Freihandform: Form 242">
                <a:extLst>
                  <a:ext uri="{FF2B5EF4-FFF2-40B4-BE49-F238E27FC236}">
                    <a16:creationId xmlns:a16="http://schemas.microsoft.com/office/drawing/2014/main" id="{E07EF032-973E-4356-B8A0-B7BC32767A00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0" name="Gruppieren 99">
              <a:extLst>
                <a:ext uri="{FF2B5EF4-FFF2-40B4-BE49-F238E27FC236}">
                  <a16:creationId xmlns:a16="http://schemas.microsoft.com/office/drawing/2014/main" id="{D009A81B-41E7-4BEF-9243-045F4B64CB04}"/>
                </a:ext>
              </a:extLst>
            </p:cNvPr>
            <p:cNvGrpSpPr/>
            <p:nvPr/>
          </p:nvGrpSpPr>
          <p:grpSpPr>
            <a:xfrm rot="4316089">
              <a:off x="9866866" y="1118164"/>
              <a:ext cx="206448" cy="206448"/>
              <a:chOff x="1207699" y="-401128"/>
              <a:chExt cx="7660256" cy="7660256"/>
            </a:xfrm>
          </p:grpSpPr>
          <p:sp>
            <p:nvSpPr>
              <p:cNvPr id="240" name="Ellipse 239">
                <a:extLst>
                  <a:ext uri="{FF2B5EF4-FFF2-40B4-BE49-F238E27FC236}">
                    <a16:creationId xmlns:a16="http://schemas.microsoft.com/office/drawing/2014/main" id="{9C79CF92-39A6-408E-81EB-E8A772977FEC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1" name="Freihandform: Form 240">
                <a:extLst>
                  <a:ext uri="{FF2B5EF4-FFF2-40B4-BE49-F238E27FC236}">
                    <a16:creationId xmlns:a16="http://schemas.microsoft.com/office/drawing/2014/main" id="{2EEB57C0-2706-40C1-8E94-55D30B56F602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1" name="Gruppieren 100">
              <a:extLst>
                <a:ext uri="{FF2B5EF4-FFF2-40B4-BE49-F238E27FC236}">
                  <a16:creationId xmlns:a16="http://schemas.microsoft.com/office/drawing/2014/main" id="{DC000F45-F508-460A-9857-3825D471AA08}"/>
                </a:ext>
              </a:extLst>
            </p:cNvPr>
            <p:cNvGrpSpPr/>
            <p:nvPr/>
          </p:nvGrpSpPr>
          <p:grpSpPr>
            <a:xfrm rot="4316089">
              <a:off x="3957815" y="3455923"/>
              <a:ext cx="206448" cy="206448"/>
              <a:chOff x="1207699" y="-401128"/>
              <a:chExt cx="7660256" cy="7660256"/>
            </a:xfrm>
          </p:grpSpPr>
          <p:sp>
            <p:nvSpPr>
              <p:cNvPr id="238" name="Ellipse 237">
                <a:extLst>
                  <a:ext uri="{FF2B5EF4-FFF2-40B4-BE49-F238E27FC236}">
                    <a16:creationId xmlns:a16="http://schemas.microsoft.com/office/drawing/2014/main" id="{E562F811-0779-4B2E-B4BE-93EF49B58A5D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9" name="Freihandform: Form 238">
                <a:extLst>
                  <a:ext uri="{FF2B5EF4-FFF2-40B4-BE49-F238E27FC236}">
                    <a16:creationId xmlns:a16="http://schemas.microsoft.com/office/drawing/2014/main" id="{13328A26-BE02-473F-BECD-8B811492AF2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2" name="Gruppieren 101">
              <a:extLst>
                <a:ext uri="{FF2B5EF4-FFF2-40B4-BE49-F238E27FC236}">
                  <a16:creationId xmlns:a16="http://schemas.microsoft.com/office/drawing/2014/main" id="{6EBD8814-00A3-4C71-9563-4CCBD8E15F48}"/>
                </a:ext>
              </a:extLst>
            </p:cNvPr>
            <p:cNvGrpSpPr/>
            <p:nvPr/>
          </p:nvGrpSpPr>
          <p:grpSpPr>
            <a:xfrm rot="4316089">
              <a:off x="3974263" y="2040484"/>
              <a:ext cx="206448" cy="206448"/>
              <a:chOff x="1207699" y="-401128"/>
              <a:chExt cx="7660256" cy="7660256"/>
            </a:xfrm>
          </p:grpSpPr>
          <p:sp>
            <p:nvSpPr>
              <p:cNvPr id="236" name="Ellipse 235">
                <a:extLst>
                  <a:ext uri="{FF2B5EF4-FFF2-40B4-BE49-F238E27FC236}">
                    <a16:creationId xmlns:a16="http://schemas.microsoft.com/office/drawing/2014/main" id="{04D155B3-CF21-4E73-931A-929B989F2CA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7" name="Freihandform: Form 236">
                <a:extLst>
                  <a:ext uri="{FF2B5EF4-FFF2-40B4-BE49-F238E27FC236}">
                    <a16:creationId xmlns:a16="http://schemas.microsoft.com/office/drawing/2014/main" id="{3B8B3E01-DC6D-45C1-841D-B99760C15AF3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3" name="Gruppieren 102">
              <a:extLst>
                <a:ext uri="{FF2B5EF4-FFF2-40B4-BE49-F238E27FC236}">
                  <a16:creationId xmlns:a16="http://schemas.microsoft.com/office/drawing/2014/main" id="{C2598318-FB95-43AE-8402-902DD541B768}"/>
                </a:ext>
              </a:extLst>
            </p:cNvPr>
            <p:cNvGrpSpPr/>
            <p:nvPr/>
          </p:nvGrpSpPr>
          <p:grpSpPr>
            <a:xfrm rot="4316089">
              <a:off x="3906892" y="1979649"/>
              <a:ext cx="206448" cy="206448"/>
              <a:chOff x="1207699" y="-401128"/>
              <a:chExt cx="7660256" cy="7660256"/>
            </a:xfrm>
          </p:grpSpPr>
          <p:sp>
            <p:nvSpPr>
              <p:cNvPr id="234" name="Ellipse 233">
                <a:extLst>
                  <a:ext uri="{FF2B5EF4-FFF2-40B4-BE49-F238E27FC236}">
                    <a16:creationId xmlns:a16="http://schemas.microsoft.com/office/drawing/2014/main" id="{CB0C4995-FEED-413C-9A36-7FA2A859B9F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5" name="Freihandform: Form 234">
                <a:extLst>
                  <a:ext uri="{FF2B5EF4-FFF2-40B4-BE49-F238E27FC236}">
                    <a16:creationId xmlns:a16="http://schemas.microsoft.com/office/drawing/2014/main" id="{18B8FEEF-5484-4969-9FF0-5A1926FC60ED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4" name="Gruppieren 103">
              <a:extLst>
                <a:ext uri="{FF2B5EF4-FFF2-40B4-BE49-F238E27FC236}">
                  <a16:creationId xmlns:a16="http://schemas.microsoft.com/office/drawing/2014/main" id="{6213819C-E1BF-432D-8E8A-6F62B3303E19}"/>
                </a:ext>
              </a:extLst>
            </p:cNvPr>
            <p:cNvGrpSpPr/>
            <p:nvPr/>
          </p:nvGrpSpPr>
          <p:grpSpPr>
            <a:xfrm rot="4316089">
              <a:off x="3431159" y="979563"/>
              <a:ext cx="206448" cy="206448"/>
              <a:chOff x="1207699" y="-401128"/>
              <a:chExt cx="7660256" cy="7660256"/>
            </a:xfrm>
          </p:grpSpPr>
          <p:sp>
            <p:nvSpPr>
              <p:cNvPr id="232" name="Ellipse 231">
                <a:extLst>
                  <a:ext uri="{FF2B5EF4-FFF2-40B4-BE49-F238E27FC236}">
                    <a16:creationId xmlns:a16="http://schemas.microsoft.com/office/drawing/2014/main" id="{BBC6A008-0B0D-4148-90A3-F82D595B8C63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3" name="Freihandform: Form 232">
                <a:extLst>
                  <a:ext uri="{FF2B5EF4-FFF2-40B4-BE49-F238E27FC236}">
                    <a16:creationId xmlns:a16="http://schemas.microsoft.com/office/drawing/2014/main" id="{C9FFE4E8-4DEB-4AC0-B7CF-C57E1949A9F9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5" name="Gruppieren 104">
              <a:extLst>
                <a:ext uri="{FF2B5EF4-FFF2-40B4-BE49-F238E27FC236}">
                  <a16:creationId xmlns:a16="http://schemas.microsoft.com/office/drawing/2014/main" id="{F5727B78-FE5E-43DB-AB58-1019F1C699BE}"/>
                </a:ext>
              </a:extLst>
            </p:cNvPr>
            <p:cNvGrpSpPr/>
            <p:nvPr/>
          </p:nvGrpSpPr>
          <p:grpSpPr>
            <a:xfrm rot="4316089">
              <a:off x="3759147" y="324490"/>
              <a:ext cx="206448" cy="20644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30" name="Ellipse 229">
                <a:extLst>
                  <a:ext uri="{FF2B5EF4-FFF2-40B4-BE49-F238E27FC236}">
                    <a16:creationId xmlns:a16="http://schemas.microsoft.com/office/drawing/2014/main" id="{706A6A16-227E-4AA6-8C52-3701BF78DBD3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1" name="Freihandform: Form 230">
                <a:extLst>
                  <a:ext uri="{FF2B5EF4-FFF2-40B4-BE49-F238E27FC236}">
                    <a16:creationId xmlns:a16="http://schemas.microsoft.com/office/drawing/2014/main" id="{F7A6BC7E-5E31-47A3-A54E-E481DA173DA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6" name="Gruppieren 105">
              <a:extLst>
                <a:ext uri="{FF2B5EF4-FFF2-40B4-BE49-F238E27FC236}">
                  <a16:creationId xmlns:a16="http://schemas.microsoft.com/office/drawing/2014/main" id="{C2DF986D-D032-4B3F-8A35-8B7F8E695106}"/>
                </a:ext>
              </a:extLst>
            </p:cNvPr>
            <p:cNvGrpSpPr/>
            <p:nvPr/>
          </p:nvGrpSpPr>
          <p:grpSpPr>
            <a:xfrm rot="4316089">
              <a:off x="3232757" y="272428"/>
              <a:ext cx="206448" cy="20644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28" name="Ellipse 227">
                <a:extLst>
                  <a:ext uri="{FF2B5EF4-FFF2-40B4-BE49-F238E27FC236}">
                    <a16:creationId xmlns:a16="http://schemas.microsoft.com/office/drawing/2014/main" id="{6D93380F-36B8-4EDA-83C0-1700FF131DBD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29" name="Freihandform: Form 228">
                <a:extLst>
                  <a:ext uri="{FF2B5EF4-FFF2-40B4-BE49-F238E27FC236}">
                    <a16:creationId xmlns:a16="http://schemas.microsoft.com/office/drawing/2014/main" id="{44AF4195-1F5D-447B-A317-B583373DBA99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7" name="Gruppieren 106">
              <a:extLst>
                <a:ext uri="{FF2B5EF4-FFF2-40B4-BE49-F238E27FC236}">
                  <a16:creationId xmlns:a16="http://schemas.microsoft.com/office/drawing/2014/main" id="{CE92806F-C79F-4614-AF94-CD3F2F59985E}"/>
                </a:ext>
              </a:extLst>
            </p:cNvPr>
            <p:cNvGrpSpPr/>
            <p:nvPr/>
          </p:nvGrpSpPr>
          <p:grpSpPr>
            <a:xfrm rot="4316089">
              <a:off x="3810534" y="4355008"/>
              <a:ext cx="206448" cy="206448"/>
              <a:chOff x="1207699" y="-401128"/>
              <a:chExt cx="7660256" cy="7660256"/>
            </a:xfrm>
          </p:grpSpPr>
          <p:sp>
            <p:nvSpPr>
              <p:cNvPr id="226" name="Ellipse 225">
                <a:extLst>
                  <a:ext uri="{FF2B5EF4-FFF2-40B4-BE49-F238E27FC236}">
                    <a16:creationId xmlns:a16="http://schemas.microsoft.com/office/drawing/2014/main" id="{F29D8E4D-D8FB-45E1-8ACC-125D335FA3D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27" name="Freihandform: Form 226">
                <a:extLst>
                  <a:ext uri="{FF2B5EF4-FFF2-40B4-BE49-F238E27FC236}">
                    <a16:creationId xmlns:a16="http://schemas.microsoft.com/office/drawing/2014/main" id="{E9D5E341-DDD0-42A8-9C99-8CDFBD16087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8" name="Gruppieren 107">
              <a:extLst>
                <a:ext uri="{FF2B5EF4-FFF2-40B4-BE49-F238E27FC236}">
                  <a16:creationId xmlns:a16="http://schemas.microsoft.com/office/drawing/2014/main" id="{7A3B2BF4-011C-41AC-BBD2-F2841D1660F6}"/>
                </a:ext>
              </a:extLst>
            </p:cNvPr>
            <p:cNvGrpSpPr/>
            <p:nvPr/>
          </p:nvGrpSpPr>
          <p:grpSpPr>
            <a:xfrm rot="4316089">
              <a:off x="3991075" y="1937692"/>
              <a:ext cx="206448" cy="20644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24" name="Ellipse 223">
                <a:extLst>
                  <a:ext uri="{FF2B5EF4-FFF2-40B4-BE49-F238E27FC236}">
                    <a16:creationId xmlns:a16="http://schemas.microsoft.com/office/drawing/2014/main" id="{E6F081E5-500D-4695-9B10-988138741B8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25" name="Freihandform: Form 224">
                <a:extLst>
                  <a:ext uri="{FF2B5EF4-FFF2-40B4-BE49-F238E27FC236}">
                    <a16:creationId xmlns:a16="http://schemas.microsoft.com/office/drawing/2014/main" id="{CABBC97A-F3A6-4E06-9B2A-2F3EB9459390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9" name="Gruppieren 108">
              <a:extLst>
                <a:ext uri="{FF2B5EF4-FFF2-40B4-BE49-F238E27FC236}">
                  <a16:creationId xmlns:a16="http://schemas.microsoft.com/office/drawing/2014/main" id="{19C12996-2829-4007-AE01-F415B7634613}"/>
                </a:ext>
              </a:extLst>
            </p:cNvPr>
            <p:cNvGrpSpPr/>
            <p:nvPr/>
          </p:nvGrpSpPr>
          <p:grpSpPr>
            <a:xfrm rot="4316089">
              <a:off x="3412901" y="892786"/>
              <a:ext cx="206448" cy="206448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222" name="Ellipse 221">
                <a:extLst>
                  <a:ext uri="{FF2B5EF4-FFF2-40B4-BE49-F238E27FC236}">
                    <a16:creationId xmlns:a16="http://schemas.microsoft.com/office/drawing/2014/main" id="{5A0AECD9-1AD2-4CD4-AC10-33289DDFE7D5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23" name="Freihandform: Form 222">
                <a:extLst>
                  <a:ext uri="{FF2B5EF4-FFF2-40B4-BE49-F238E27FC236}">
                    <a16:creationId xmlns:a16="http://schemas.microsoft.com/office/drawing/2014/main" id="{0921CCFF-5579-43D1-8D09-2783988CEB69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04A7181A-3DF7-46F7-9946-DB8925B7069C}"/>
                </a:ext>
              </a:extLst>
            </p:cNvPr>
            <p:cNvGrpSpPr/>
            <p:nvPr/>
          </p:nvGrpSpPr>
          <p:grpSpPr>
            <a:xfrm rot="4316089">
              <a:off x="3878123" y="271178"/>
              <a:ext cx="206448" cy="206448"/>
              <a:chOff x="1207699" y="-401128"/>
              <a:chExt cx="7660256" cy="7660256"/>
            </a:xfrm>
          </p:grpSpPr>
          <p:sp>
            <p:nvSpPr>
              <p:cNvPr id="220" name="Ellipse 219">
                <a:extLst>
                  <a:ext uri="{FF2B5EF4-FFF2-40B4-BE49-F238E27FC236}">
                    <a16:creationId xmlns:a16="http://schemas.microsoft.com/office/drawing/2014/main" id="{E374ECAE-CB0F-49B6-AA65-94279BC60F04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21" name="Freihandform: Form 220">
                <a:extLst>
                  <a:ext uri="{FF2B5EF4-FFF2-40B4-BE49-F238E27FC236}">
                    <a16:creationId xmlns:a16="http://schemas.microsoft.com/office/drawing/2014/main" id="{D63B2E1D-226C-4612-B745-72B7FF868B6C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11097CAA-15FC-4140-85BE-B4C68DBF1C4F}"/>
                </a:ext>
              </a:extLst>
            </p:cNvPr>
            <p:cNvGrpSpPr/>
            <p:nvPr/>
          </p:nvGrpSpPr>
          <p:grpSpPr>
            <a:xfrm rot="4316089">
              <a:off x="3222571" y="374046"/>
              <a:ext cx="206448" cy="206448"/>
              <a:chOff x="1207699" y="-401128"/>
              <a:chExt cx="7660256" cy="7660256"/>
            </a:xfrm>
          </p:grpSpPr>
          <p:sp>
            <p:nvSpPr>
              <p:cNvPr id="218" name="Ellipse 217">
                <a:extLst>
                  <a:ext uri="{FF2B5EF4-FFF2-40B4-BE49-F238E27FC236}">
                    <a16:creationId xmlns:a16="http://schemas.microsoft.com/office/drawing/2014/main" id="{CB9A8636-FA93-4F1B-8C65-F81A0FD093BE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9" name="Freihandform: Form 218">
                <a:extLst>
                  <a:ext uri="{FF2B5EF4-FFF2-40B4-BE49-F238E27FC236}">
                    <a16:creationId xmlns:a16="http://schemas.microsoft.com/office/drawing/2014/main" id="{248A23D9-F2B7-425E-A5BC-888431B5EA6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2" name="Gruppieren 111">
              <a:extLst>
                <a:ext uri="{FF2B5EF4-FFF2-40B4-BE49-F238E27FC236}">
                  <a16:creationId xmlns:a16="http://schemas.microsoft.com/office/drawing/2014/main" id="{B3D5257A-5D44-45D4-9B6E-D3151675C363}"/>
                </a:ext>
              </a:extLst>
            </p:cNvPr>
            <p:cNvGrpSpPr/>
            <p:nvPr/>
          </p:nvGrpSpPr>
          <p:grpSpPr>
            <a:xfrm rot="4316089">
              <a:off x="3188274" y="4337772"/>
              <a:ext cx="443490" cy="44349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16" name="Ellipse 215">
                <a:extLst>
                  <a:ext uri="{FF2B5EF4-FFF2-40B4-BE49-F238E27FC236}">
                    <a16:creationId xmlns:a16="http://schemas.microsoft.com/office/drawing/2014/main" id="{9D9300B7-C576-4037-8161-083A203BB23E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7" name="Freihandform: Form 216">
                <a:extLst>
                  <a:ext uri="{FF2B5EF4-FFF2-40B4-BE49-F238E27FC236}">
                    <a16:creationId xmlns:a16="http://schemas.microsoft.com/office/drawing/2014/main" id="{76E49507-815F-4147-B72D-D6B9C63B769F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3" name="Gruppieren 112">
              <a:extLst>
                <a:ext uri="{FF2B5EF4-FFF2-40B4-BE49-F238E27FC236}">
                  <a16:creationId xmlns:a16="http://schemas.microsoft.com/office/drawing/2014/main" id="{C2D18556-E8B6-4054-864B-FC73FE846289}"/>
                </a:ext>
              </a:extLst>
            </p:cNvPr>
            <p:cNvGrpSpPr/>
            <p:nvPr/>
          </p:nvGrpSpPr>
          <p:grpSpPr>
            <a:xfrm rot="4316089">
              <a:off x="3541380" y="3355381"/>
              <a:ext cx="443490" cy="44349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14" name="Ellipse 213">
                <a:extLst>
                  <a:ext uri="{FF2B5EF4-FFF2-40B4-BE49-F238E27FC236}">
                    <a16:creationId xmlns:a16="http://schemas.microsoft.com/office/drawing/2014/main" id="{4F4AB482-4835-48BC-B997-BBE89AD99334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5" name="Freihandform: Form 214">
                <a:extLst>
                  <a:ext uri="{FF2B5EF4-FFF2-40B4-BE49-F238E27FC236}">
                    <a16:creationId xmlns:a16="http://schemas.microsoft.com/office/drawing/2014/main" id="{F0DE7710-EADD-4CE0-B84A-8DE55E6E824B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4" name="Gruppieren 113">
              <a:extLst>
                <a:ext uri="{FF2B5EF4-FFF2-40B4-BE49-F238E27FC236}">
                  <a16:creationId xmlns:a16="http://schemas.microsoft.com/office/drawing/2014/main" id="{D08717F7-2404-469E-9009-6C086CF0B2BE}"/>
                </a:ext>
              </a:extLst>
            </p:cNvPr>
            <p:cNvGrpSpPr/>
            <p:nvPr/>
          </p:nvGrpSpPr>
          <p:grpSpPr>
            <a:xfrm rot="4316089">
              <a:off x="2983451" y="2477432"/>
              <a:ext cx="443490" cy="443490"/>
              <a:chOff x="1207699" y="-401128"/>
              <a:chExt cx="7660256" cy="7660256"/>
            </a:xfrm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212" name="Ellipse 211">
                <a:extLst>
                  <a:ext uri="{FF2B5EF4-FFF2-40B4-BE49-F238E27FC236}">
                    <a16:creationId xmlns:a16="http://schemas.microsoft.com/office/drawing/2014/main" id="{F2D63612-F7AD-482C-9E16-399A3B7D057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3" name="Freihandform: Form 212">
                <a:extLst>
                  <a:ext uri="{FF2B5EF4-FFF2-40B4-BE49-F238E27FC236}">
                    <a16:creationId xmlns:a16="http://schemas.microsoft.com/office/drawing/2014/main" id="{3C84C959-5711-4C03-999A-8235DE43852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5" name="Gruppieren 114">
              <a:extLst>
                <a:ext uri="{FF2B5EF4-FFF2-40B4-BE49-F238E27FC236}">
                  <a16:creationId xmlns:a16="http://schemas.microsoft.com/office/drawing/2014/main" id="{226914CF-7CC8-4CB4-A6E8-364ACC51A99D}"/>
                </a:ext>
              </a:extLst>
            </p:cNvPr>
            <p:cNvGrpSpPr/>
            <p:nvPr/>
          </p:nvGrpSpPr>
          <p:grpSpPr>
            <a:xfrm rot="4316089">
              <a:off x="3351620" y="1621884"/>
              <a:ext cx="443490" cy="443490"/>
              <a:chOff x="1207699" y="-401128"/>
              <a:chExt cx="7660256" cy="7660256"/>
            </a:xfrm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210" name="Ellipse 209">
                <a:extLst>
                  <a:ext uri="{FF2B5EF4-FFF2-40B4-BE49-F238E27FC236}">
                    <a16:creationId xmlns:a16="http://schemas.microsoft.com/office/drawing/2014/main" id="{A97F61CC-FAD6-418D-9C4F-189E673BC98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1" name="Freihandform: Form 210">
                <a:extLst>
                  <a:ext uri="{FF2B5EF4-FFF2-40B4-BE49-F238E27FC236}">
                    <a16:creationId xmlns:a16="http://schemas.microsoft.com/office/drawing/2014/main" id="{1E71F1EB-36BB-42E6-A269-E1B8275CE810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566998F7-5C8F-4B29-8FAF-C78728D12D69}"/>
                </a:ext>
              </a:extLst>
            </p:cNvPr>
            <p:cNvGrpSpPr/>
            <p:nvPr/>
          </p:nvGrpSpPr>
          <p:grpSpPr>
            <a:xfrm rot="4316089">
              <a:off x="9414004" y="1026416"/>
              <a:ext cx="443490" cy="443490"/>
              <a:chOff x="1207699" y="-401128"/>
              <a:chExt cx="7660256" cy="7660256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208" name="Ellipse 207">
                <a:extLst>
                  <a:ext uri="{FF2B5EF4-FFF2-40B4-BE49-F238E27FC236}">
                    <a16:creationId xmlns:a16="http://schemas.microsoft.com/office/drawing/2014/main" id="{9BFBA845-7D8A-426A-9963-41B80F05FB25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9" name="Freihandform: Form 208">
                <a:extLst>
                  <a:ext uri="{FF2B5EF4-FFF2-40B4-BE49-F238E27FC236}">
                    <a16:creationId xmlns:a16="http://schemas.microsoft.com/office/drawing/2014/main" id="{DEF30836-C0EB-489E-9B29-A83E0E6C89DE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7" name="Gruppieren 116">
              <a:extLst>
                <a:ext uri="{FF2B5EF4-FFF2-40B4-BE49-F238E27FC236}">
                  <a16:creationId xmlns:a16="http://schemas.microsoft.com/office/drawing/2014/main" id="{95BC866D-79B8-41A6-BF45-5E87CD8B92BE}"/>
                </a:ext>
              </a:extLst>
            </p:cNvPr>
            <p:cNvGrpSpPr/>
            <p:nvPr/>
          </p:nvGrpSpPr>
          <p:grpSpPr>
            <a:xfrm rot="4316089">
              <a:off x="9155265" y="337232"/>
              <a:ext cx="443490" cy="44349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06" name="Ellipse 205">
                <a:extLst>
                  <a:ext uri="{FF2B5EF4-FFF2-40B4-BE49-F238E27FC236}">
                    <a16:creationId xmlns:a16="http://schemas.microsoft.com/office/drawing/2014/main" id="{ED741E18-80D5-4058-B9F9-4639C66E851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7" name="Freihandform: Form 206">
                <a:extLst>
                  <a:ext uri="{FF2B5EF4-FFF2-40B4-BE49-F238E27FC236}">
                    <a16:creationId xmlns:a16="http://schemas.microsoft.com/office/drawing/2014/main" id="{B5320791-7558-45CC-88FF-3D82616E1F30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8" name="Gruppieren 117">
              <a:extLst>
                <a:ext uri="{FF2B5EF4-FFF2-40B4-BE49-F238E27FC236}">
                  <a16:creationId xmlns:a16="http://schemas.microsoft.com/office/drawing/2014/main" id="{213A8F15-DFA6-465F-A068-2458444531BD}"/>
                </a:ext>
              </a:extLst>
            </p:cNvPr>
            <p:cNvGrpSpPr/>
            <p:nvPr/>
          </p:nvGrpSpPr>
          <p:grpSpPr>
            <a:xfrm rot="4316089">
              <a:off x="9884122" y="5282969"/>
              <a:ext cx="206448" cy="20644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04" name="Ellipse 203">
                <a:extLst>
                  <a:ext uri="{FF2B5EF4-FFF2-40B4-BE49-F238E27FC236}">
                    <a16:creationId xmlns:a16="http://schemas.microsoft.com/office/drawing/2014/main" id="{44C87E99-BCAA-44C5-AD37-C1AAC0E2A191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5" name="Freihandform: Form 204">
                <a:extLst>
                  <a:ext uri="{FF2B5EF4-FFF2-40B4-BE49-F238E27FC236}">
                    <a16:creationId xmlns:a16="http://schemas.microsoft.com/office/drawing/2014/main" id="{72059F4A-7047-4EC5-B5F4-466972881600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9" name="Gruppieren 118">
              <a:extLst>
                <a:ext uri="{FF2B5EF4-FFF2-40B4-BE49-F238E27FC236}">
                  <a16:creationId xmlns:a16="http://schemas.microsoft.com/office/drawing/2014/main" id="{3026E2CE-5982-403C-A06B-785C0D93ECBC}"/>
                </a:ext>
              </a:extLst>
            </p:cNvPr>
            <p:cNvGrpSpPr/>
            <p:nvPr/>
          </p:nvGrpSpPr>
          <p:grpSpPr>
            <a:xfrm rot="4316089">
              <a:off x="9711943" y="5351340"/>
              <a:ext cx="206448" cy="206448"/>
              <a:chOff x="1207699" y="-401128"/>
              <a:chExt cx="7660256" cy="7660256"/>
            </a:xfrm>
          </p:grpSpPr>
          <p:sp>
            <p:nvSpPr>
              <p:cNvPr id="202" name="Ellipse 201">
                <a:extLst>
                  <a:ext uri="{FF2B5EF4-FFF2-40B4-BE49-F238E27FC236}">
                    <a16:creationId xmlns:a16="http://schemas.microsoft.com/office/drawing/2014/main" id="{4BF284BE-CD67-4377-A986-0F23708A7CD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3" name="Freihandform: Form 202">
                <a:extLst>
                  <a:ext uri="{FF2B5EF4-FFF2-40B4-BE49-F238E27FC236}">
                    <a16:creationId xmlns:a16="http://schemas.microsoft.com/office/drawing/2014/main" id="{45692C42-4206-40BC-A5A0-59ECA123B8B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0" name="Gruppieren 119">
              <a:extLst>
                <a:ext uri="{FF2B5EF4-FFF2-40B4-BE49-F238E27FC236}">
                  <a16:creationId xmlns:a16="http://schemas.microsoft.com/office/drawing/2014/main" id="{68B48713-CA1C-49B2-827F-13A5F9DDA19E}"/>
                </a:ext>
              </a:extLst>
            </p:cNvPr>
            <p:cNvGrpSpPr/>
            <p:nvPr/>
          </p:nvGrpSpPr>
          <p:grpSpPr>
            <a:xfrm rot="4316089">
              <a:off x="8755354" y="3806437"/>
              <a:ext cx="206448" cy="20644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200" name="Ellipse 199">
                <a:extLst>
                  <a:ext uri="{FF2B5EF4-FFF2-40B4-BE49-F238E27FC236}">
                    <a16:creationId xmlns:a16="http://schemas.microsoft.com/office/drawing/2014/main" id="{572C1A5F-7897-4ECA-B11C-9F75D1A8982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1" name="Freihandform: Form 200">
                <a:extLst>
                  <a:ext uri="{FF2B5EF4-FFF2-40B4-BE49-F238E27FC236}">
                    <a16:creationId xmlns:a16="http://schemas.microsoft.com/office/drawing/2014/main" id="{A2D937B3-44F1-41E9-AFAF-F28067BA786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1" name="Gruppieren 120">
              <a:extLst>
                <a:ext uri="{FF2B5EF4-FFF2-40B4-BE49-F238E27FC236}">
                  <a16:creationId xmlns:a16="http://schemas.microsoft.com/office/drawing/2014/main" id="{B83BE4FC-AB76-4952-A7F5-FA23A2B7E8BC}"/>
                </a:ext>
              </a:extLst>
            </p:cNvPr>
            <p:cNvGrpSpPr/>
            <p:nvPr/>
          </p:nvGrpSpPr>
          <p:grpSpPr>
            <a:xfrm rot="18933808">
              <a:off x="8282492" y="5719439"/>
              <a:ext cx="269826" cy="269826"/>
              <a:chOff x="1207699" y="-401128"/>
              <a:chExt cx="7660256" cy="7660256"/>
            </a:xfrm>
          </p:grpSpPr>
          <p:sp>
            <p:nvSpPr>
              <p:cNvPr id="198" name="Ellipse 197">
                <a:extLst>
                  <a:ext uri="{FF2B5EF4-FFF2-40B4-BE49-F238E27FC236}">
                    <a16:creationId xmlns:a16="http://schemas.microsoft.com/office/drawing/2014/main" id="{B457F59C-BC02-4262-BF8B-88FB629E57FD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9" name="Freihandform: Form 198">
                <a:extLst>
                  <a:ext uri="{FF2B5EF4-FFF2-40B4-BE49-F238E27FC236}">
                    <a16:creationId xmlns:a16="http://schemas.microsoft.com/office/drawing/2014/main" id="{E211F2A2-953E-40E1-B117-C3100EE4695B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2" name="Gruppieren 121">
              <a:extLst>
                <a:ext uri="{FF2B5EF4-FFF2-40B4-BE49-F238E27FC236}">
                  <a16:creationId xmlns:a16="http://schemas.microsoft.com/office/drawing/2014/main" id="{6CF21B64-41AB-4AC7-B3AC-5B72AD0D644A}"/>
                </a:ext>
              </a:extLst>
            </p:cNvPr>
            <p:cNvGrpSpPr/>
            <p:nvPr/>
          </p:nvGrpSpPr>
          <p:grpSpPr>
            <a:xfrm rot="18933808">
              <a:off x="8971454" y="5799065"/>
              <a:ext cx="269826" cy="269826"/>
              <a:chOff x="1207699" y="-401128"/>
              <a:chExt cx="7660256" cy="7660256"/>
            </a:xfrm>
          </p:grpSpPr>
          <p:sp>
            <p:nvSpPr>
              <p:cNvPr id="196" name="Ellipse 195">
                <a:extLst>
                  <a:ext uri="{FF2B5EF4-FFF2-40B4-BE49-F238E27FC236}">
                    <a16:creationId xmlns:a16="http://schemas.microsoft.com/office/drawing/2014/main" id="{D74D833E-A318-4DA1-9FF1-A40918802DAF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7" name="Freihandform: Form 196">
                <a:extLst>
                  <a:ext uri="{FF2B5EF4-FFF2-40B4-BE49-F238E27FC236}">
                    <a16:creationId xmlns:a16="http://schemas.microsoft.com/office/drawing/2014/main" id="{7D1DAEBD-7A71-43B1-9823-D374D4C9762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3" name="Gruppieren 122">
              <a:extLst>
                <a:ext uri="{FF2B5EF4-FFF2-40B4-BE49-F238E27FC236}">
                  <a16:creationId xmlns:a16="http://schemas.microsoft.com/office/drawing/2014/main" id="{BEA49150-1985-4A39-A4D6-A3EC2FD88529}"/>
                </a:ext>
              </a:extLst>
            </p:cNvPr>
            <p:cNvGrpSpPr/>
            <p:nvPr/>
          </p:nvGrpSpPr>
          <p:grpSpPr>
            <a:xfrm>
              <a:off x="3991556" y="5509266"/>
              <a:ext cx="443490" cy="44349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194" name="Ellipse 193">
                <a:extLst>
                  <a:ext uri="{FF2B5EF4-FFF2-40B4-BE49-F238E27FC236}">
                    <a16:creationId xmlns:a16="http://schemas.microsoft.com/office/drawing/2014/main" id="{43D0DB05-13BE-48C3-86DA-4BDB821F314C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5" name="Freihandform: Form 194">
                <a:extLst>
                  <a:ext uri="{FF2B5EF4-FFF2-40B4-BE49-F238E27FC236}">
                    <a16:creationId xmlns:a16="http://schemas.microsoft.com/office/drawing/2014/main" id="{BD59D735-5DA6-4615-B8A3-565DB29E104A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4" name="Gruppieren 123">
              <a:extLst>
                <a:ext uri="{FF2B5EF4-FFF2-40B4-BE49-F238E27FC236}">
                  <a16:creationId xmlns:a16="http://schemas.microsoft.com/office/drawing/2014/main" id="{5A1E2137-2B63-4FD3-8E85-4A807E93859F}"/>
                </a:ext>
              </a:extLst>
            </p:cNvPr>
            <p:cNvGrpSpPr/>
            <p:nvPr/>
          </p:nvGrpSpPr>
          <p:grpSpPr>
            <a:xfrm>
              <a:off x="3533864" y="5674612"/>
              <a:ext cx="443490" cy="44349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192" name="Ellipse 191">
                <a:extLst>
                  <a:ext uri="{FF2B5EF4-FFF2-40B4-BE49-F238E27FC236}">
                    <a16:creationId xmlns:a16="http://schemas.microsoft.com/office/drawing/2014/main" id="{1DF08A13-24E1-4EF5-B8C0-B6BFA06BAE1E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3" name="Freihandform: Form 192">
                <a:extLst>
                  <a:ext uri="{FF2B5EF4-FFF2-40B4-BE49-F238E27FC236}">
                    <a16:creationId xmlns:a16="http://schemas.microsoft.com/office/drawing/2014/main" id="{4951AE47-3F15-4AEA-B42D-7D3BA2620F53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5" name="Gruppieren 124">
              <a:extLst>
                <a:ext uri="{FF2B5EF4-FFF2-40B4-BE49-F238E27FC236}">
                  <a16:creationId xmlns:a16="http://schemas.microsoft.com/office/drawing/2014/main" id="{B83409CF-C410-461D-8D5A-25E92A1BEBEC}"/>
                </a:ext>
              </a:extLst>
            </p:cNvPr>
            <p:cNvGrpSpPr/>
            <p:nvPr/>
          </p:nvGrpSpPr>
          <p:grpSpPr>
            <a:xfrm rot="4316089">
              <a:off x="3935255" y="5820487"/>
              <a:ext cx="269826" cy="269826"/>
              <a:chOff x="1207699" y="-401128"/>
              <a:chExt cx="7660256" cy="7660256"/>
            </a:xfrm>
          </p:grpSpPr>
          <p:sp>
            <p:nvSpPr>
              <p:cNvPr id="190" name="Ellipse 189">
                <a:extLst>
                  <a:ext uri="{FF2B5EF4-FFF2-40B4-BE49-F238E27FC236}">
                    <a16:creationId xmlns:a16="http://schemas.microsoft.com/office/drawing/2014/main" id="{988350E2-FC9B-4786-AB52-BDACC0A19AD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1" name="Freihandform: Form 190">
                <a:extLst>
                  <a:ext uri="{FF2B5EF4-FFF2-40B4-BE49-F238E27FC236}">
                    <a16:creationId xmlns:a16="http://schemas.microsoft.com/office/drawing/2014/main" id="{58DDDFFE-F913-4198-A512-374C6791834E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6" name="Gruppieren 125">
              <a:extLst>
                <a:ext uri="{FF2B5EF4-FFF2-40B4-BE49-F238E27FC236}">
                  <a16:creationId xmlns:a16="http://schemas.microsoft.com/office/drawing/2014/main" id="{8D830173-A970-46E2-8DA2-38AE21ED1126}"/>
                </a:ext>
              </a:extLst>
            </p:cNvPr>
            <p:cNvGrpSpPr/>
            <p:nvPr/>
          </p:nvGrpSpPr>
          <p:grpSpPr>
            <a:xfrm rot="12219557">
              <a:off x="7441038" y="5756048"/>
              <a:ext cx="206448" cy="206448"/>
              <a:chOff x="1207699" y="-401128"/>
              <a:chExt cx="7660256" cy="7660256"/>
            </a:xfrm>
          </p:grpSpPr>
          <p:sp>
            <p:nvSpPr>
              <p:cNvPr id="188" name="Ellipse 187">
                <a:extLst>
                  <a:ext uri="{FF2B5EF4-FFF2-40B4-BE49-F238E27FC236}">
                    <a16:creationId xmlns:a16="http://schemas.microsoft.com/office/drawing/2014/main" id="{ED01E1FF-6689-44B3-9C07-E3B082E90855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9" name="Freihandform: Form 188">
                <a:extLst>
                  <a:ext uri="{FF2B5EF4-FFF2-40B4-BE49-F238E27FC236}">
                    <a16:creationId xmlns:a16="http://schemas.microsoft.com/office/drawing/2014/main" id="{1C6734C2-9A4E-44B3-B103-5215D499CA9F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7" name="Gruppieren 126">
              <a:extLst>
                <a:ext uri="{FF2B5EF4-FFF2-40B4-BE49-F238E27FC236}">
                  <a16:creationId xmlns:a16="http://schemas.microsoft.com/office/drawing/2014/main" id="{4C0F6E91-B4C9-4158-B6B1-306ACF5005D1}"/>
                </a:ext>
              </a:extLst>
            </p:cNvPr>
            <p:cNvGrpSpPr/>
            <p:nvPr/>
          </p:nvGrpSpPr>
          <p:grpSpPr>
            <a:xfrm rot="18933808">
              <a:off x="8744003" y="5812567"/>
              <a:ext cx="269826" cy="269826"/>
              <a:chOff x="1207699" y="-401128"/>
              <a:chExt cx="7660256" cy="7660256"/>
            </a:xfrm>
          </p:grpSpPr>
          <p:sp>
            <p:nvSpPr>
              <p:cNvPr id="186" name="Ellipse 185">
                <a:extLst>
                  <a:ext uri="{FF2B5EF4-FFF2-40B4-BE49-F238E27FC236}">
                    <a16:creationId xmlns:a16="http://schemas.microsoft.com/office/drawing/2014/main" id="{8D829C67-1244-43E4-8887-86550A41B89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7" name="Freihandform: Form 186">
                <a:extLst>
                  <a:ext uri="{FF2B5EF4-FFF2-40B4-BE49-F238E27FC236}">
                    <a16:creationId xmlns:a16="http://schemas.microsoft.com/office/drawing/2014/main" id="{AC84C818-25D1-4228-AF36-40C66537CA6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8" name="Gruppieren 127">
              <a:extLst>
                <a:ext uri="{FF2B5EF4-FFF2-40B4-BE49-F238E27FC236}">
                  <a16:creationId xmlns:a16="http://schemas.microsoft.com/office/drawing/2014/main" id="{E94807F0-F171-480B-B7DB-520B019844A3}"/>
                </a:ext>
              </a:extLst>
            </p:cNvPr>
            <p:cNvGrpSpPr/>
            <p:nvPr/>
          </p:nvGrpSpPr>
          <p:grpSpPr>
            <a:xfrm rot="13478302">
              <a:off x="9089917" y="5370221"/>
              <a:ext cx="704850" cy="704850"/>
              <a:chOff x="1207699" y="-401128"/>
              <a:chExt cx="7660256" cy="7660256"/>
            </a:xfrm>
          </p:grpSpPr>
          <p:sp>
            <p:nvSpPr>
              <p:cNvPr id="184" name="Ellipse 183">
                <a:extLst>
                  <a:ext uri="{FF2B5EF4-FFF2-40B4-BE49-F238E27FC236}">
                    <a16:creationId xmlns:a16="http://schemas.microsoft.com/office/drawing/2014/main" id="{7CA9A4E2-8798-400A-BD39-DF97A82D69A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5" name="Freihandform: Form 184">
                <a:extLst>
                  <a:ext uri="{FF2B5EF4-FFF2-40B4-BE49-F238E27FC236}">
                    <a16:creationId xmlns:a16="http://schemas.microsoft.com/office/drawing/2014/main" id="{4F5E22A2-B95C-499B-813E-6CF1C3C19FE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9" name="Gruppieren 128">
              <a:extLst>
                <a:ext uri="{FF2B5EF4-FFF2-40B4-BE49-F238E27FC236}">
                  <a16:creationId xmlns:a16="http://schemas.microsoft.com/office/drawing/2014/main" id="{972819E1-EE20-41BD-9696-DA4654EFB343}"/>
                </a:ext>
              </a:extLst>
            </p:cNvPr>
            <p:cNvGrpSpPr/>
            <p:nvPr/>
          </p:nvGrpSpPr>
          <p:grpSpPr>
            <a:xfrm rot="4316089">
              <a:off x="8126034" y="5715730"/>
              <a:ext cx="269826" cy="269826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182" name="Ellipse 181">
                <a:extLst>
                  <a:ext uri="{FF2B5EF4-FFF2-40B4-BE49-F238E27FC236}">
                    <a16:creationId xmlns:a16="http://schemas.microsoft.com/office/drawing/2014/main" id="{4FE657A5-5F8A-494F-A89C-0A17149FA6BB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3" name="Freihandform: Form 182">
                <a:extLst>
                  <a:ext uri="{FF2B5EF4-FFF2-40B4-BE49-F238E27FC236}">
                    <a16:creationId xmlns:a16="http://schemas.microsoft.com/office/drawing/2014/main" id="{735D58AD-1EC3-4EFB-A3E7-DF61F5F67CDD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0" name="Gruppieren 129">
              <a:extLst>
                <a:ext uri="{FF2B5EF4-FFF2-40B4-BE49-F238E27FC236}">
                  <a16:creationId xmlns:a16="http://schemas.microsoft.com/office/drawing/2014/main" id="{35F552A4-0419-4E8D-9A32-8637D37BA1A3}"/>
                </a:ext>
              </a:extLst>
            </p:cNvPr>
            <p:cNvGrpSpPr/>
            <p:nvPr/>
          </p:nvGrpSpPr>
          <p:grpSpPr>
            <a:xfrm rot="4316089">
              <a:off x="7974249" y="5690231"/>
              <a:ext cx="269826" cy="269826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180" name="Ellipse 179">
                <a:extLst>
                  <a:ext uri="{FF2B5EF4-FFF2-40B4-BE49-F238E27FC236}">
                    <a16:creationId xmlns:a16="http://schemas.microsoft.com/office/drawing/2014/main" id="{0C8113DA-5D6D-452E-A6E2-5D4C0CD88E56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1" name="Freihandform: Form 180">
                <a:extLst>
                  <a:ext uri="{FF2B5EF4-FFF2-40B4-BE49-F238E27FC236}">
                    <a16:creationId xmlns:a16="http://schemas.microsoft.com/office/drawing/2014/main" id="{4F5BC1BB-B5A1-452A-8ABC-50A4A70DD721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1" name="Gruppieren 130">
              <a:extLst>
                <a:ext uri="{FF2B5EF4-FFF2-40B4-BE49-F238E27FC236}">
                  <a16:creationId xmlns:a16="http://schemas.microsoft.com/office/drawing/2014/main" id="{9582D8E4-FCD8-4005-A4E4-E0AFB656B825}"/>
                </a:ext>
              </a:extLst>
            </p:cNvPr>
            <p:cNvGrpSpPr/>
            <p:nvPr/>
          </p:nvGrpSpPr>
          <p:grpSpPr>
            <a:xfrm>
              <a:off x="4162867" y="5738656"/>
              <a:ext cx="443490" cy="443490"/>
              <a:chOff x="1207699" y="-401128"/>
              <a:chExt cx="7660256" cy="7660256"/>
            </a:xfrm>
            <a:solidFill>
              <a:schemeClr val="bg1">
                <a:lumMod val="95000"/>
              </a:schemeClr>
            </a:solidFill>
          </p:grpSpPr>
          <p:sp>
            <p:nvSpPr>
              <p:cNvPr id="178" name="Ellipse 177">
                <a:extLst>
                  <a:ext uri="{FF2B5EF4-FFF2-40B4-BE49-F238E27FC236}">
                    <a16:creationId xmlns:a16="http://schemas.microsoft.com/office/drawing/2014/main" id="{FDC0A960-0868-4AC2-A65A-6E34F650C16D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9" name="Freihandform: Form 178">
                <a:extLst>
                  <a:ext uri="{FF2B5EF4-FFF2-40B4-BE49-F238E27FC236}">
                    <a16:creationId xmlns:a16="http://schemas.microsoft.com/office/drawing/2014/main" id="{2E142270-F284-47C9-9F8D-801DF456CA40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2" name="Gruppieren 131">
              <a:extLst>
                <a:ext uri="{FF2B5EF4-FFF2-40B4-BE49-F238E27FC236}">
                  <a16:creationId xmlns:a16="http://schemas.microsoft.com/office/drawing/2014/main" id="{83D4D3F6-599D-498C-B7C6-C8C6F8A9C4A9}"/>
                </a:ext>
              </a:extLst>
            </p:cNvPr>
            <p:cNvGrpSpPr/>
            <p:nvPr/>
          </p:nvGrpSpPr>
          <p:grpSpPr>
            <a:xfrm rot="14186678">
              <a:off x="3152173" y="4969108"/>
              <a:ext cx="704850" cy="704850"/>
              <a:chOff x="1207699" y="-401128"/>
              <a:chExt cx="7660256" cy="7660256"/>
            </a:xfrm>
          </p:grpSpPr>
          <p:sp>
            <p:nvSpPr>
              <p:cNvPr id="176" name="Ellipse 175">
                <a:extLst>
                  <a:ext uri="{FF2B5EF4-FFF2-40B4-BE49-F238E27FC236}">
                    <a16:creationId xmlns:a16="http://schemas.microsoft.com/office/drawing/2014/main" id="{3845E461-F464-4942-89CB-C970172B7997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7" name="Freihandform: Form 176">
                <a:extLst>
                  <a:ext uri="{FF2B5EF4-FFF2-40B4-BE49-F238E27FC236}">
                    <a16:creationId xmlns:a16="http://schemas.microsoft.com/office/drawing/2014/main" id="{945747A5-E6CD-4046-BB92-52BAB8C0C7E2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3" name="Gruppieren 132">
              <a:extLst>
                <a:ext uri="{FF2B5EF4-FFF2-40B4-BE49-F238E27FC236}">
                  <a16:creationId xmlns:a16="http://schemas.microsoft.com/office/drawing/2014/main" id="{9132F6C2-9A0D-4058-B0EE-F258D763B220}"/>
                </a:ext>
              </a:extLst>
            </p:cNvPr>
            <p:cNvGrpSpPr/>
            <p:nvPr/>
          </p:nvGrpSpPr>
          <p:grpSpPr>
            <a:xfrm rot="14186678">
              <a:off x="3556133" y="4871006"/>
              <a:ext cx="704850" cy="704850"/>
              <a:chOff x="1207699" y="-401128"/>
              <a:chExt cx="7660256" cy="7660256"/>
            </a:xfrm>
          </p:grpSpPr>
          <p:sp>
            <p:nvSpPr>
              <p:cNvPr id="174" name="Ellipse 173">
                <a:extLst>
                  <a:ext uri="{FF2B5EF4-FFF2-40B4-BE49-F238E27FC236}">
                    <a16:creationId xmlns:a16="http://schemas.microsoft.com/office/drawing/2014/main" id="{61B7DB73-7AC1-4787-83BE-77A5D4987762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5" name="Freihandform: Form 174">
                <a:extLst>
                  <a:ext uri="{FF2B5EF4-FFF2-40B4-BE49-F238E27FC236}">
                    <a16:creationId xmlns:a16="http://schemas.microsoft.com/office/drawing/2014/main" id="{3016ADEB-CD8B-4E21-965E-74AB5DA8D4B2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4" name="Gruppieren 133">
              <a:extLst>
                <a:ext uri="{FF2B5EF4-FFF2-40B4-BE49-F238E27FC236}">
                  <a16:creationId xmlns:a16="http://schemas.microsoft.com/office/drawing/2014/main" id="{F4068D99-8F04-46D7-BAA4-3F162A7943E8}"/>
                </a:ext>
              </a:extLst>
            </p:cNvPr>
            <p:cNvGrpSpPr/>
            <p:nvPr/>
          </p:nvGrpSpPr>
          <p:grpSpPr>
            <a:xfrm rot="12402407">
              <a:off x="3032801" y="3052186"/>
              <a:ext cx="499436" cy="499436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172" name="Ellipse 171">
                <a:extLst>
                  <a:ext uri="{FF2B5EF4-FFF2-40B4-BE49-F238E27FC236}">
                    <a16:creationId xmlns:a16="http://schemas.microsoft.com/office/drawing/2014/main" id="{4CC89B1E-3182-436C-9625-6F3A187A043C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3" name="Freihandform: Form 172">
                <a:extLst>
                  <a:ext uri="{FF2B5EF4-FFF2-40B4-BE49-F238E27FC236}">
                    <a16:creationId xmlns:a16="http://schemas.microsoft.com/office/drawing/2014/main" id="{AE7EE645-6D68-4770-91DA-EF0F5A60EAD2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6BAB8E3A-AF87-4A28-A6B9-26DF0ED0E22B}"/>
                </a:ext>
              </a:extLst>
            </p:cNvPr>
            <p:cNvGrpSpPr/>
            <p:nvPr/>
          </p:nvGrpSpPr>
          <p:grpSpPr>
            <a:xfrm>
              <a:off x="3096725" y="-446157"/>
              <a:ext cx="704850" cy="704850"/>
              <a:chOff x="1207699" y="-401128"/>
              <a:chExt cx="7660256" cy="7660256"/>
            </a:xfrm>
          </p:grpSpPr>
          <p:sp>
            <p:nvSpPr>
              <p:cNvPr id="170" name="Ellipse 169">
                <a:extLst>
                  <a:ext uri="{FF2B5EF4-FFF2-40B4-BE49-F238E27FC236}">
                    <a16:creationId xmlns:a16="http://schemas.microsoft.com/office/drawing/2014/main" id="{9DF4F94B-1FFE-4337-B86B-34CE04645CB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1" name="Freihandform: Form 170">
                <a:extLst>
                  <a:ext uri="{FF2B5EF4-FFF2-40B4-BE49-F238E27FC236}">
                    <a16:creationId xmlns:a16="http://schemas.microsoft.com/office/drawing/2014/main" id="{B4D36775-E116-48F4-B7CB-92BCC43700AD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6D9C8C9B-4521-4E89-BBCB-0283334159FD}"/>
                </a:ext>
              </a:extLst>
            </p:cNvPr>
            <p:cNvGrpSpPr/>
            <p:nvPr/>
          </p:nvGrpSpPr>
          <p:grpSpPr>
            <a:xfrm rot="12402407">
              <a:off x="3042575" y="466810"/>
              <a:ext cx="443490" cy="443490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168" name="Ellipse 167">
                <a:extLst>
                  <a:ext uri="{FF2B5EF4-FFF2-40B4-BE49-F238E27FC236}">
                    <a16:creationId xmlns:a16="http://schemas.microsoft.com/office/drawing/2014/main" id="{7B2DDA2F-0036-4C4E-8721-8DCA5CD90D62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9" name="Freihandform: Form 168">
                <a:extLst>
                  <a:ext uri="{FF2B5EF4-FFF2-40B4-BE49-F238E27FC236}">
                    <a16:creationId xmlns:a16="http://schemas.microsoft.com/office/drawing/2014/main" id="{EB9BBAD4-258D-4F59-9568-B16E6FF03B72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D9BCD59A-1C14-495B-BB1F-F353A943B234}"/>
                </a:ext>
              </a:extLst>
            </p:cNvPr>
            <p:cNvGrpSpPr/>
            <p:nvPr/>
          </p:nvGrpSpPr>
          <p:grpSpPr>
            <a:xfrm rot="4316089">
              <a:off x="3498678" y="4700176"/>
              <a:ext cx="443490" cy="443490"/>
              <a:chOff x="1207699" y="-401128"/>
              <a:chExt cx="7660256" cy="7660256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166" name="Ellipse 165">
                <a:extLst>
                  <a:ext uri="{FF2B5EF4-FFF2-40B4-BE49-F238E27FC236}">
                    <a16:creationId xmlns:a16="http://schemas.microsoft.com/office/drawing/2014/main" id="{48EF3D03-53BB-4B47-BFAD-0CB8830D1FC0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7" name="Freihandform: Form 166">
                <a:extLst>
                  <a:ext uri="{FF2B5EF4-FFF2-40B4-BE49-F238E27FC236}">
                    <a16:creationId xmlns:a16="http://schemas.microsoft.com/office/drawing/2014/main" id="{B15D3F12-BC90-46F8-B11F-33658E28D59F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50390967-A7D3-47C7-9849-5F89511EEF0C}"/>
                </a:ext>
              </a:extLst>
            </p:cNvPr>
            <p:cNvSpPr/>
            <p:nvPr/>
          </p:nvSpPr>
          <p:spPr>
            <a:xfrm rot="4316089">
              <a:off x="4820520" y="5715211"/>
              <a:ext cx="269826" cy="26982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9" name="Freihandform: Form 138">
              <a:extLst>
                <a:ext uri="{FF2B5EF4-FFF2-40B4-BE49-F238E27FC236}">
                  <a16:creationId xmlns:a16="http://schemas.microsoft.com/office/drawing/2014/main" id="{2FC90A77-2C5C-4CF4-9856-AFC877321346}"/>
                </a:ext>
              </a:extLst>
            </p:cNvPr>
            <p:cNvSpPr/>
            <p:nvPr/>
          </p:nvSpPr>
          <p:spPr>
            <a:xfrm rot="4316089">
              <a:off x="4838661" y="5728654"/>
              <a:ext cx="229109" cy="230324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40" name="Gruppieren 139">
              <a:extLst>
                <a:ext uri="{FF2B5EF4-FFF2-40B4-BE49-F238E27FC236}">
                  <a16:creationId xmlns:a16="http://schemas.microsoft.com/office/drawing/2014/main" id="{5BDAE6AA-93B2-4A47-9C7A-B620BFAD8AD4}"/>
                </a:ext>
              </a:extLst>
            </p:cNvPr>
            <p:cNvGrpSpPr/>
            <p:nvPr/>
          </p:nvGrpSpPr>
          <p:grpSpPr>
            <a:xfrm>
              <a:off x="5411168" y="5788572"/>
              <a:ext cx="206448" cy="206448"/>
              <a:chOff x="5411168" y="5788572"/>
              <a:chExt cx="206448" cy="206448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Ellipse 163">
                <a:extLst>
                  <a:ext uri="{FF2B5EF4-FFF2-40B4-BE49-F238E27FC236}">
                    <a16:creationId xmlns:a16="http://schemas.microsoft.com/office/drawing/2014/main" id="{028DD746-EACA-4376-A214-9554A868D094}"/>
                  </a:ext>
                </a:extLst>
              </p:cNvPr>
              <p:cNvSpPr/>
              <p:nvPr/>
            </p:nvSpPr>
            <p:spPr>
              <a:xfrm rot="12219557">
                <a:off x="5411168" y="5788572"/>
                <a:ext cx="206448" cy="206448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5" name="Freihandform: Form 164">
                <a:extLst>
                  <a:ext uri="{FF2B5EF4-FFF2-40B4-BE49-F238E27FC236}">
                    <a16:creationId xmlns:a16="http://schemas.microsoft.com/office/drawing/2014/main" id="{C7207370-5063-4CA9-A0CF-2F90AFF96CE6}"/>
                  </a:ext>
                </a:extLst>
              </p:cNvPr>
              <p:cNvSpPr/>
              <p:nvPr/>
            </p:nvSpPr>
            <p:spPr>
              <a:xfrm rot="12219557">
                <a:off x="5431476" y="5805630"/>
                <a:ext cx="175295" cy="176225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1" name="Gruppieren 140">
              <a:extLst>
                <a:ext uri="{FF2B5EF4-FFF2-40B4-BE49-F238E27FC236}">
                  <a16:creationId xmlns:a16="http://schemas.microsoft.com/office/drawing/2014/main" id="{2F0C6E6A-76F6-4A42-B3E9-9533A9072FF7}"/>
                </a:ext>
              </a:extLst>
            </p:cNvPr>
            <p:cNvGrpSpPr/>
            <p:nvPr/>
          </p:nvGrpSpPr>
          <p:grpSpPr>
            <a:xfrm>
              <a:off x="7269439" y="5703191"/>
              <a:ext cx="252628" cy="252628"/>
              <a:chOff x="7269439" y="5703191"/>
              <a:chExt cx="252628" cy="252628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162" name="Ellipse 161">
                <a:extLst>
                  <a:ext uri="{FF2B5EF4-FFF2-40B4-BE49-F238E27FC236}">
                    <a16:creationId xmlns:a16="http://schemas.microsoft.com/office/drawing/2014/main" id="{D0FA2E04-8B39-44B8-99FC-948A5748A71D}"/>
                  </a:ext>
                </a:extLst>
              </p:cNvPr>
              <p:cNvSpPr/>
              <p:nvPr/>
            </p:nvSpPr>
            <p:spPr>
              <a:xfrm>
                <a:off x="7269439" y="5703191"/>
                <a:ext cx="252628" cy="25262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3" name="Freihandform: Form 162">
                <a:extLst>
                  <a:ext uri="{FF2B5EF4-FFF2-40B4-BE49-F238E27FC236}">
                    <a16:creationId xmlns:a16="http://schemas.microsoft.com/office/drawing/2014/main" id="{9273A944-04AA-4279-B452-43FCA368F4DD}"/>
                  </a:ext>
                </a:extLst>
              </p:cNvPr>
              <p:cNvSpPr/>
              <p:nvPr/>
            </p:nvSpPr>
            <p:spPr>
              <a:xfrm>
                <a:off x="7282241" y="5721825"/>
                <a:ext cx="214506" cy="215644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solidFill>
                <a:schemeClr val="bg1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4D9BCE72-E573-448E-968E-FAEF1B6ECA7B}"/>
                </a:ext>
              </a:extLst>
            </p:cNvPr>
            <p:cNvSpPr/>
            <p:nvPr/>
          </p:nvSpPr>
          <p:spPr>
            <a:xfrm rot="4316089">
              <a:off x="7969534" y="5700519"/>
              <a:ext cx="269826" cy="26982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alpha val="3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3" name="Freihandform: Form 142">
              <a:extLst>
                <a:ext uri="{FF2B5EF4-FFF2-40B4-BE49-F238E27FC236}">
                  <a16:creationId xmlns:a16="http://schemas.microsoft.com/office/drawing/2014/main" id="{6F361D13-C482-4AD7-80E4-0AFD398707BF}"/>
                </a:ext>
              </a:extLst>
            </p:cNvPr>
            <p:cNvSpPr/>
            <p:nvPr/>
          </p:nvSpPr>
          <p:spPr>
            <a:xfrm rot="4316089">
              <a:off x="7987675" y="5713962"/>
              <a:ext cx="229109" cy="230324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6BCA408B-2D1D-4CEA-8335-65455F530DEE}"/>
                </a:ext>
              </a:extLst>
            </p:cNvPr>
            <p:cNvSpPr/>
            <p:nvPr/>
          </p:nvSpPr>
          <p:spPr>
            <a:xfrm rot="18933808">
              <a:off x="8981858" y="5793389"/>
              <a:ext cx="269826" cy="26982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5" name="Freihandform: Form 144">
              <a:extLst>
                <a:ext uri="{FF2B5EF4-FFF2-40B4-BE49-F238E27FC236}">
                  <a16:creationId xmlns:a16="http://schemas.microsoft.com/office/drawing/2014/main" id="{DF052828-08D3-41D7-9456-0236171068B7}"/>
                </a:ext>
              </a:extLst>
            </p:cNvPr>
            <p:cNvSpPr/>
            <p:nvPr/>
          </p:nvSpPr>
          <p:spPr>
            <a:xfrm rot="18933808">
              <a:off x="8997550" y="5817928"/>
              <a:ext cx="229109" cy="230324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995C20CC-E5FA-4A8D-9A4D-F25B6C9EAC93}"/>
                </a:ext>
              </a:extLst>
            </p:cNvPr>
            <p:cNvSpPr/>
            <p:nvPr/>
          </p:nvSpPr>
          <p:spPr>
            <a:xfrm rot="18933808">
              <a:off x="8753201" y="5797348"/>
              <a:ext cx="269826" cy="26982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7" name="Freihandform: Form 146">
              <a:extLst>
                <a:ext uri="{FF2B5EF4-FFF2-40B4-BE49-F238E27FC236}">
                  <a16:creationId xmlns:a16="http://schemas.microsoft.com/office/drawing/2014/main" id="{AD330A73-FADA-46DC-801F-D7F925A46970}"/>
                </a:ext>
              </a:extLst>
            </p:cNvPr>
            <p:cNvSpPr/>
            <p:nvPr/>
          </p:nvSpPr>
          <p:spPr>
            <a:xfrm rot="18933808">
              <a:off x="8768893" y="5821887"/>
              <a:ext cx="229109" cy="230324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EDBE33CD-95D9-429E-B303-20DB485AF2C0}"/>
                </a:ext>
              </a:extLst>
            </p:cNvPr>
            <p:cNvSpPr/>
            <p:nvPr/>
          </p:nvSpPr>
          <p:spPr>
            <a:xfrm rot="12219557">
              <a:off x="5031813" y="5717407"/>
              <a:ext cx="269826" cy="269826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>
                  <a:alpha val="3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9" name="Freihandform: Form 148">
              <a:extLst>
                <a:ext uri="{FF2B5EF4-FFF2-40B4-BE49-F238E27FC236}">
                  <a16:creationId xmlns:a16="http://schemas.microsoft.com/office/drawing/2014/main" id="{2DF76C1E-ABDB-4015-8462-5F1F506F0F37}"/>
                </a:ext>
              </a:extLst>
            </p:cNvPr>
            <p:cNvSpPr/>
            <p:nvPr/>
          </p:nvSpPr>
          <p:spPr>
            <a:xfrm rot="12219557">
              <a:off x="5058355" y="5739701"/>
              <a:ext cx="229109" cy="230324"/>
            </a:xfrm>
            <a:custGeom>
              <a:avLst/>
              <a:gdLst>
                <a:gd name="connsiteX0" fmla="*/ 3502324 w 6504317"/>
                <a:gd name="connsiteY0" fmla="*/ 3131389 h 6538823"/>
                <a:gd name="connsiteX1" fmla="*/ 3752490 w 6504317"/>
                <a:gd name="connsiteY1" fmla="*/ 3260785 h 6538823"/>
                <a:gd name="connsiteX2" fmla="*/ 3899139 w 6504317"/>
                <a:gd name="connsiteY2" fmla="*/ 3122762 h 6538823"/>
                <a:gd name="connsiteX3" fmla="*/ 3899139 w 6504317"/>
                <a:gd name="connsiteY3" fmla="*/ 2855343 h 6538823"/>
                <a:gd name="connsiteX4" fmla="*/ 3761117 w 6504317"/>
                <a:gd name="connsiteY4" fmla="*/ 2725947 h 6538823"/>
                <a:gd name="connsiteX5" fmla="*/ 3502324 w 6504317"/>
                <a:gd name="connsiteY5" fmla="*/ 2691441 h 6538823"/>
                <a:gd name="connsiteX6" fmla="*/ 3260785 w 6504317"/>
                <a:gd name="connsiteY6" fmla="*/ 2838090 h 6538823"/>
                <a:gd name="connsiteX7" fmla="*/ 3174521 w 6504317"/>
                <a:gd name="connsiteY7" fmla="*/ 3148641 h 6538823"/>
                <a:gd name="connsiteX8" fmla="*/ 3243532 w 6504317"/>
                <a:gd name="connsiteY8" fmla="*/ 3493698 h 6538823"/>
                <a:gd name="connsiteX9" fmla="*/ 3562709 w 6504317"/>
                <a:gd name="connsiteY9" fmla="*/ 3717985 h 6538823"/>
                <a:gd name="connsiteX10" fmla="*/ 4140679 w 6504317"/>
                <a:gd name="connsiteY10" fmla="*/ 3717985 h 6538823"/>
                <a:gd name="connsiteX11" fmla="*/ 4520241 w 6504317"/>
                <a:gd name="connsiteY11" fmla="*/ 3295290 h 6538823"/>
                <a:gd name="connsiteX12" fmla="*/ 4580626 w 6504317"/>
                <a:gd name="connsiteY12" fmla="*/ 2674189 h 6538823"/>
                <a:gd name="connsiteX13" fmla="*/ 4313207 w 6504317"/>
                <a:gd name="connsiteY13" fmla="*/ 1940943 h 6538823"/>
                <a:gd name="connsiteX14" fmla="*/ 3588588 w 6504317"/>
                <a:gd name="connsiteY14" fmla="*/ 1785668 h 6538823"/>
                <a:gd name="connsiteX15" fmla="*/ 2518913 w 6504317"/>
                <a:gd name="connsiteY15" fmla="*/ 2251494 h 6538823"/>
                <a:gd name="connsiteX16" fmla="*/ 2182483 w 6504317"/>
                <a:gd name="connsiteY16" fmla="*/ 3174521 h 6538823"/>
                <a:gd name="connsiteX17" fmla="*/ 2251494 w 6504317"/>
                <a:gd name="connsiteY17" fmla="*/ 4270075 h 6538823"/>
                <a:gd name="connsiteX18" fmla="*/ 3278038 w 6504317"/>
                <a:gd name="connsiteY18" fmla="*/ 4917056 h 6538823"/>
                <a:gd name="connsiteX19" fmla="*/ 4477109 w 6504317"/>
                <a:gd name="connsiteY19" fmla="*/ 5098211 h 6538823"/>
                <a:gd name="connsiteX20" fmla="*/ 5702060 w 6504317"/>
                <a:gd name="connsiteY20" fmla="*/ 4761781 h 6538823"/>
                <a:gd name="connsiteX21" fmla="*/ 6461185 w 6504317"/>
                <a:gd name="connsiteY21" fmla="*/ 3407434 h 6538823"/>
                <a:gd name="connsiteX22" fmla="*/ 6504317 w 6504317"/>
                <a:gd name="connsiteY22" fmla="*/ 1388853 h 6538823"/>
                <a:gd name="connsiteX23" fmla="*/ 5115464 w 6504317"/>
                <a:gd name="connsiteY23" fmla="*/ 163902 h 6538823"/>
                <a:gd name="connsiteX24" fmla="*/ 2406770 w 6504317"/>
                <a:gd name="connsiteY24" fmla="*/ 0 h 6538823"/>
                <a:gd name="connsiteX25" fmla="*/ 457200 w 6504317"/>
                <a:gd name="connsiteY25" fmla="*/ 1621766 h 6538823"/>
                <a:gd name="connsiteX26" fmla="*/ 0 w 6504317"/>
                <a:gd name="connsiteY26" fmla="*/ 4339087 h 6538823"/>
                <a:gd name="connsiteX27" fmla="*/ 1820173 w 6504317"/>
                <a:gd name="connsiteY27" fmla="*/ 6538823 h 653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04317" h="6538823">
                  <a:moveTo>
                    <a:pt x="3502324" y="3131389"/>
                  </a:moveTo>
                  <a:lnTo>
                    <a:pt x="3752490" y="3260785"/>
                  </a:lnTo>
                  <a:lnTo>
                    <a:pt x="3899139" y="3122762"/>
                  </a:lnTo>
                  <a:lnTo>
                    <a:pt x="3899139" y="2855343"/>
                  </a:lnTo>
                  <a:lnTo>
                    <a:pt x="3761117" y="2725947"/>
                  </a:lnTo>
                  <a:lnTo>
                    <a:pt x="3502324" y="2691441"/>
                  </a:lnTo>
                  <a:lnTo>
                    <a:pt x="3260785" y="2838090"/>
                  </a:lnTo>
                  <a:lnTo>
                    <a:pt x="3174521" y="3148641"/>
                  </a:lnTo>
                  <a:lnTo>
                    <a:pt x="3243532" y="3493698"/>
                  </a:lnTo>
                  <a:lnTo>
                    <a:pt x="3562709" y="3717985"/>
                  </a:lnTo>
                  <a:lnTo>
                    <a:pt x="4140679" y="3717985"/>
                  </a:lnTo>
                  <a:lnTo>
                    <a:pt x="4520241" y="3295290"/>
                  </a:lnTo>
                  <a:lnTo>
                    <a:pt x="4580626" y="2674189"/>
                  </a:lnTo>
                  <a:lnTo>
                    <a:pt x="4313207" y="1940943"/>
                  </a:lnTo>
                  <a:lnTo>
                    <a:pt x="3588588" y="1785668"/>
                  </a:lnTo>
                  <a:lnTo>
                    <a:pt x="2518913" y="2251494"/>
                  </a:lnTo>
                  <a:lnTo>
                    <a:pt x="2182483" y="3174521"/>
                  </a:lnTo>
                  <a:lnTo>
                    <a:pt x="2251494" y="4270075"/>
                  </a:lnTo>
                  <a:lnTo>
                    <a:pt x="3278038" y="4917056"/>
                  </a:lnTo>
                  <a:lnTo>
                    <a:pt x="4477109" y="5098211"/>
                  </a:lnTo>
                  <a:lnTo>
                    <a:pt x="5702060" y="4761781"/>
                  </a:lnTo>
                  <a:lnTo>
                    <a:pt x="6461185" y="3407434"/>
                  </a:lnTo>
                  <a:lnTo>
                    <a:pt x="6504317" y="1388853"/>
                  </a:lnTo>
                  <a:lnTo>
                    <a:pt x="5115464" y="163902"/>
                  </a:lnTo>
                  <a:lnTo>
                    <a:pt x="2406770" y="0"/>
                  </a:lnTo>
                  <a:lnTo>
                    <a:pt x="457200" y="1621766"/>
                  </a:lnTo>
                  <a:lnTo>
                    <a:pt x="0" y="4339087"/>
                  </a:lnTo>
                  <a:lnTo>
                    <a:pt x="1820173" y="6538823"/>
                  </a:lnTo>
                </a:path>
              </a:pathLst>
            </a:custGeom>
            <a:noFill/>
            <a:ln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50" name="Gruppieren 149">
              <a:extLst>
                <a:ext uri="{FF2B5EF4-FFF2-40B4-BE49-F238E27FC236}">
                  <a16:creationId xmlns:a16="http://schemas.microsoft.com/office/drawing/2014/main" id="{E150A3C2-EC73-4015-9001-F39B92069520}"/>
                </a:ext>
              </a:extLst>
            </p:cNvPr>
            <p:cNvGrpSpPr/>
            <p:nvPr/>
          </p:nvGrpSpPr>
          <p:grpSpPr>
            <a:xfrm>
              <a:off x="3683315" y="782506"/>
              <a:ext cx="536624" cy="536624"/>
              <a:chOff x="1207699" y="-401128"/>
              <a:chExt cx="7660256" cy="7660256"/>
            </a:xfrm>
            <a:effectLst>
              <a:outerShdw blurRad="50800" dist="38100" dir="2700000" algn="tl" rotWithShape="0">
                <a:prstClr val="black">
                  <a:alpha val="14000"/>
                </a:prstClr>
              </a:outerShdw>
            </a:effectLst>
          </p:grpSpPr>
          <p:sp>
            <p:nvSpPr>
              <p:cNvPr id="160" name="Ellipse 159">
                <a:extLst>
                  <a:ext uri="{FF2B5EF4-FFF2-40B4-BE49-F238E27FC236}">
                    <a16:creationId xmlns:a16="http://schemas.microsoft.com/office/drawing/2014/main" id="{FE5404AF-4DA0-41CC-AE81-870B5DB294DF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1" name="Freihandform: Form 160">
                <a:extLst>
                  <a:ext uri="{FF2B5EF4-FFF2-40B4-BE49-F238E27FC236}">
                    <a16:creationId xmlns:a16="http://schemas.microsoft.com/office/drawing/2014/main" id="{93C617D8-8A07-410F-87AA-87F4F828A3C4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1" name="Gruppieren 150">
              <a:extLst>
                <a:ext uri="{FF2B5EF4-FFF2-40B4-BE49-F238E27FC236}">
                  <a16:creationId xmlns:a16="http://schemas.microsoft.com/office/drawing/2014/main" id="{ACEE7C33-C9B1-4D33-90E9-87B1A7CE1288}"/>
                </a:ext>
              </a:extLst>
            </p:cNvPr>
            <p:cNvGrpSpPr/>
            <p:nvPr/>
          </p:nvGrpSpPr>
          <p:grpSpPr>
            <a:xfrm rot="951462">
              <a:off x="3830012" y="2503234"/>
              <a:ext cx="364298" cy="36429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158" name="Ellipse 157">
                <a:extLst>
                  <a:ext uri="{FF2B5EF4-FFF2-40B4-BE49-F238E27FC236}">
                    <a16:creationId xmlns:a16="http://schemas.microsoft.com/office/drawing/2014/main" id="{D0CE5EEE-57F8-427B-B3CD-1551291BDE0C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9" name="Freihandform: Form 158">
                <a:extLst>
                  <a:ext uri="{FF2B5EF4-FFF2-40B4-BE49-F238E27FC236}">
                    <a16:creationId xmlns:a16="http://schemas.microsoft.com/office/drawing/2014/main" id="{F69C6CD1-DCD3-48EC-B491-240F3EF7B1B0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>
              <a:extLst>
                <a:ext uri="{FF2B5EF4-FFF2-40B4-BE49-F238E27FC236}">
                  <a16:creationId xmlns:a16="http://schemas.microsoft.com/office/drawing/2014/main" id="{7CFE7A19-2662-43D5-8B1C-4167BCFEAF0E}"/>
                </a:ext>
              </a:extLst>
            </p:cNvPr>
            <p:cNvGrpSpPr/>
            <p:nvPr/>
          </p:nvGrpSpPr>
          <p:grpSpPr>
            <a:xfrm rot="4316089">
              <a:off x="4097816" y="2471434"/>
              <a:ext cx="206448" cy="206448"/>
              <a:chOff x="1207699" y="-401128"/>
              <a:chExt cx="7660256" cy="7660256"/>
            </a:xfrm>
            <a:solidFill>
              <a:schemeClr val="bg1"/>
            </a:solidFill>
          </p:grpSpPr>
          <p:sp>
            <p:nvSpPr>
              <p:cNvPr id="156" name="Ellipse 155">
                <a:extLst>
                  <a:ext uri="{FF2B5EF4-FFF2-40B4-BE49-F238E27FC236}">
                    <a16:creationId xmlns:a16="http://schemas.microsoft.com/office/drawing/2014/main" id="{1DC6E011-1798-4A78-AB9C-991274EC61B9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7" name="Freihandform: Form 156">
                <a:extLst>
                  <a:ext uri="{FF2B5EF4-FFF2-40B4-BE49-F238E27FC236}">
                    <a16:creationId xmlns:a16="http://schemas.microsoft.com/office/drawing/2014/main" id="{E7227598-89DB-40D2-B654-11153142FC48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grp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3" name="Gruppieren 152">
              <a:extLst>
                <a:ext uri="{FF2B5EF4-FFF2-40B4-BE49-F238E27FC236}">
                  <a16:creationId xmlns:a16="http://schemas.microsoft.com/office/drawing/2014/main" id="{10FA999F-C7EB-420B-87D0-C3BF4BF6CBF3}"/>
                </a:ext>
              </a:extLst>
            </p:cNvPr>
            <p:cNvGrpSpPr/>
            <p:nvPr/>
          </p:nvGrpSpPr>
          <p:grpSpPr>
            <a:xfrm rot="4316089">
              <a:off x="2982581" y="3044710"/>
              <a:ext cx="206448" cy="206448"/>
              <a:chOff x="1207699" y="-401128"/>
              <a:chExt cx="7660256" cy="7660256"/>
            </a:xfrm>
          </p:grpSpPr>
          <p:sp>
            <p:nvSpPr>
              <p:cNvPr id="154" name="Ellipse 153">
                <a:extLst>
                  <a:ext uri="{FF2B5EF4-FFF2-40B4-BE49-F238E27FC236}">
                    <a16:creationId xmlns:a16="http://schemas.microsoft.com/office/drawing/2014/main" id="{CC05D3FC-ABA8-447E-97EA-8F95CC2DEB88}"/>
                  </a:ext>
                </a:extLst>
              </p:cNvPr>
              <p:cNvSpPr/>
              <p:nvPr/>
            </p:nvSpPr>
            <p:spPr>
              <a:xfrm>
                <a:off x="1207699" y="-401128"/>
                <a:ext cx="7660256" cy="7660256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5" name="Freihandform: Form 154">
                <a:extLst>
                  <a:ext uri="{FF2B5EF4-FFF2-40B4-BE49-F238E27FC236}">
                    <a16:creationId xmlns:a16="http://schemas.microsoft.com/office/drawing/2014/main" id="{959F7146-BE58-4CA0-BF69-E9307A7FD49C}"/>
                  </a:ext>
                </a:extLst>
              </p:cNvPr>
              <p:cNvSpPr/>
              <p:nvPr/>
            </p:nvSpPr>
            <p:spPr>
              <a:xfrm>
                <a:off x="1595887" y="163902"/>
                <a:ext cx="6504317" cy="6538823"/>
              </a:xfrm>
              <a:custGeom>
                <a:avLst/>
                <a:gdLst>
                  <a:gd name="connsiteX0" fmla="*/ 3502324 w 6504317"/>
                  <a:gd name="connsiteY0" fmla="*/ 3131389 h 6538823"/>
                  <a:gd name="connsiteX1" fmla="*/ 3752490 w 6504317"/>
                  <a:gd name="connsiteY1" fmla="*/ 3260785 h 6538823"/>
                  <a:gd name="connsiteX2" fmla="*/ 3899139 w 6504317"/>
                  <a:gd name="connsiteY2" fmla="*/ 3122762 h 6538823"/>
                  <a:gd name="connsiteX3" fmla="*/ 3899139 w 6504317"/>
                  <a:gd name="connsiteY3" fmla="*/ 2855343 h 6538823"/>
                  <a:gd name="connsiteX4" fmla="*/ 3761117 w 6504317"/>
                  <a:gd name="connsiteY4" fmla="*/ 2725947 h 6538823"/>
                  <a:gd name="connsiteX5" fmla="*/ 3502324 w 6504317"/>
                  <a:gd name="connsiteY5" fmla="*/ 2691441 h 6538823"/>
                  <a:gd name="connsiteX6" fmla="*/ 3260785 w 6504317"/>
                  <a:gd name="connsiteY6" fmla="*/ 2838090 h 6538823"/>
                  <a:gd name="connsiteX7" fmla="*/ 3174521 w 6504317"/>
                  <a:gd name="connsiteY7" fmla="*/ 3148641 h 6538823"/>
                  <a:gd name="connsiteX8" fmla="*/ 3243532 w 6504317"/>
                  <a:gd name="connsiteY8" fmla="*/ 3493698 h 6538823"/>
                  <a:gd name="connsiteX9" fmla="*/ 3562709 w 6504317"/>
                  <a:gd name="connsiteY9" fmla="*/ 3717985 h 6538823"/>
                  <a:gd name="connsiteX10" fmla="*/ 4140679 w 6504317"/>
                  <a:gd name="connsiteY10" fmla="*/ 3717985 h 6538823"/>
                  <a:gd name="connsiteX11" fmla="*/ 4520241 w 6504317"/>
                  <a:gd name="connsiteY11" fmla="*/ 3295290 h 6538823"/>
                  <a:gd name="connsiteX12" fmla="*/ 4580626 w 6504317"/>
                  <a:gd name="connsiteY12" fmla="*/ 2674189 h 6538823"/>
                  <a:gd name="connsiteX13" fmla="*/ 4313207 w 6504317"/>
                  <a:gd name="connsiteY13" fmla="*/ 1940943 h 6538823"/>
                  <a:gd name="connsiteX14" fmla="*/ 3588588 w 6504317"/>
                  <a:gd name="connsiteY14" fmla="*/ 1785668 h 6538823"/>
                  <a:gd name="connsiteX15" fmla="*/ 2518913 w 6504317"/>
                  <a:gd name="connsiteY15" fmla="*/ 2251494 h 6538823"/>
                  <a:gd name="connsiteX16" fmla="*/ 2182483 w 6504317"/>
                  <a:gd name="connsiteY16" fmla="*/ 3174521 h 6538823"/>
                  <a:gd name="connsiteX17" fmla="*/ 2251494 w 6504317"/>
                  <a:gd name="connsiteY17" fmla="*/ 4270075 h 6538823"/>
                  <a:gd name="connsiteX18" fmla="*/ 3278038 w 6504317"/>
                  <a:gd name="connsiteY18" fmla="*/ 4917056 h 6538823"/>
                  <a:gd name="connsiteX19" fmla="*/ 4477109 w 6504317"/>
                  <a:gd name="connsiteY19" fmla="*/ 5098211 h 6538823"/>
                  <a:gd name="connsiteX20" fmla="*/ 5702060 w 6504317"/>
                  <a:gd name="connsiteY20" fmla="*/ 4761781 h 6538823"/>
                  <a:gd name="connsiteX21" fmla="*/ 6461185 w 6504317"/>
                  <a:gd name="connsiteY21" fmla="*/ 3407434 h 6538823"/>
                  <a:gd name="connsiteX22" fmla="*/ 6504317 w 6504317"/>
                  <a:gd name="connsiteY22" fmla="*/ 1388853 h 6538823"/>
                  <a:gd name="connsiteX23" fmla="*/ 5115464 w 6504317"/>
                  <a:gd name="connsiteY23" fmla="*/ 163902 h 6538823"/>
                  <a:gd name="connsiteX24" fmla="*/ 2406770 w 6504317"/>
                  <a:gd name="connsiteY24" fmla="*/ 0 h 6538823"/>
                  <a:gd name="connsiteX25" fmla="*/ 457200 w 6504317"/>
                  <a:gd name="connsiteY25" fmla="*/ 1621766 h 6538823"/>
                  <a:gd name="connsiteX26" fmla="*/ 0 w 6504317"/>
                  <a:gd name="connsiteY26" fmla="*/ 4339087 h 6538823"/>
                  <a:gd name="connsiteX27" fmla="*/ 1820173 w 6504317"/>
                  <a:gd name="connsiteY27" fmla="*/ 6538823 h 653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504317" h="6538823">
                    <a:moveTo>
                      <a:pt x="3502324" y="3131389"/>
                    </a:moveTo>
                    <a:lnTo>
                      <a:pt x="3752490" y="3260785"/>
                    </a:lnTo>
                    <a:lnTo>
                      <a:pt x="3899139" y="3122762"/>
                    </a:lnTo>
                    <a:lnTo>
                      <a:pt x="3899139" y="2855343"/>
                    </a:lnTo>
                    <a:lnTo>
                      <a:pt x="3761117" y="2725947"/>
                    </a:lnTo>
                    <a:lnTo>
                      <a:pt x="3502324" y="2691441"/>
                    </a:lnTo>
                    <a:lnTo>
                      <a:pt x="3260785" y="2838090"/>
                    </a:lnTo>
                    <a:lnTo>
                      <a:pt x="3174521" y="3148641"/>
                    </a:lnTo>
                    <a:lnTo>
                      <a:pt x="3243532" y="3493698"/>
                    </a:lnTo>
                    <a:lnTo>
                      <a:pt x="3562709" y="3717985"/>
                    </a:lnTo>
                    <a:lnTo>
                      <a:pt x="4140679" y="3717985"/>
                    </a:lnTo>
                    <a:lnTo>
                      <a:pt x="4520241" y="3295290"/>
                    </a:lnTo>
                    <a:lnTo>
                      <a:pt x="4580626" y="2674189"/>
                    </a:lnTo>
                    <a:lnTo>
                      <a:pt x="4313207" y="1940943"/>
                    </a:lnTo>
                    <a:lnTo>
                      <a:pt x="3588588" y="1785668"/>
                    </a:lnTo>
                    <a:lnTo>
                      <a:pt x="2518913" y="2251494"/>
                    </a:lnTo>
                    <a:lnTo>
                      <a:pt x="2182483" y="3174521"/>
                    </a:lnTo>
                    <a:lnTo>
                      <a:pt x="2251494" y="4270075"/>
                    </a:lnTo>
                    <a:lnTo>
                      <a:pt x="3278038" y="4917056"/>
                    </a:lnTo>
                    <a:lnTo>
                      <a:pt x="4477109" y="5098211"/>
                    </a:lnTo>
                    <a:lnTo>
                      <a:pt x="5702060" y="4761781"/>
                    </a:lnTo>
                    <a:lnTo>
                      <a:pt x="6461185" y="3407434"/>
                    </a:lnTo>
                    <a:lnTo>
                      <a:pt x="6504317" y="1388853"/>
                    </a:lnTo>
                    <a:lnTo>
                      <a:pt x="5115464" y="163902"/>
                    </a:lnTo>
                    <a:lnTo>
                      <a:pt x="2406770" y="0"/>
                    </a:lnTo>
                    <a:lnTo>
                      <a:pt x="457200" y="1621766"/>
                    </a:lnTo>
                    <a:lnTo>
                      <a:pt x="0" y="4339087"/>
                    </a:lnTo>
                    <a:lnTo>
                      <a:pt x="1820173" y="6538823"/>
                    </a:lnTo>
                  </a:path>
                </a:pathLst>
              </a:custGeom>
              <a:noFill/>
              <a:ln>
                <a:solidFill>
                  <a:schemeClr val="tx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2710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Bildergebnis fÃ¼r holzmaserung">
            <a:extLst>
              <a:ext uri="{FF2B5EF4-FFF2-40B4-BE49-F238E27FC236}">
                <a16:creationId xmlns:a16="http://schemas.microsoft.com/office/drawing/2014/main" id="{B408F1D1-DD47-4EC5-BAC1-70AA96094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670502" y="400532"/>
            <a:ext cx="8370723" cy="340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hteck 17">
            <a:extLst>
              <a:ext uri="{FF2B5EF4-FFF2-40B4-BE49-F238E27FC236}">
                <a16:creationId xmlns:a16="http://schemas.microsoft.com/office/drawing/2014/main" id="{B82906ED-5B0D-4533-9D35-98DBB48D9C9D}"/>
              </a:ext>
            </a:extLst>
          </p:cNvPr>
          <p:cNvSpPr/>
          <p:nvPr/>
        </p:nvSpPr>
        <p:spPr>
          <a:xfrm>
            <a:off x="-6403" y="-904"/>
            <a:ext cx="1549374" cy="57451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122" name="Picture 2" descr="Bildergebnis fÃ¼r krone clipart">
            <a:extLst>
              <a:ext uri="{FF2B5EF4-FFF2-40B4-BE49-F238E27FC236}">
                <a16:creationId xmlns:a16="http://schemas.microsoft.com/office/drawing/2014/main" id="{30297D47-511C-4609-8E7A-F21992DEF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412" y="0"/>
            <a:ext cx="6524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8" name="Gruppieren 147">
            <a:extLst>
              <a:ext uri="{FF2B5EF4-FFF2-40B4-BE49-F238E27FC236}">
                <a16:creationId xmlns:a16="http://schemas.microsoft.com/office/drawing/2014/main" id="{7DA87C0F-4C85-43BF-90D2-CCE0BEB5C48B}"/>
              </a:ext>
            </a:extLst>
          </p:cNvPr>
          <p:cNvGrpSpPr/>
          <p:nvPr/>
        </p:nvGrpSpPr>
        <p:grpSpPr>
          <a:xfrm>
            <a:off x="6504421" y="1644096"/>
            <a:ext cx="3800469" cy="2594529"/>
            <a:chOff x="6504421" y="1644096"/>
            <a:chExt cx="3800469" cy="2594529"/>
          </a:xfrm>
        </p:grpSpPr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541447BB-F966-4602-A307-6E012E651611}"/>
                </a:ext>
              </a:extLst>
            </p:cNvPr>
            <p:cNvSpPr/>
            <p:nvPr/>
          </p:nvSpPr>
          <p:spPr>
            <a:xfrm>
              <a:off x="6642340" y="2173857"/>
              <a:ext cx="3562709" cy="1449237"/>
            </a:xfrm>
            <a:custGeom>
              <a:avLst/>
              <a:gdLst>
                <a:gd name="connsiteX0" fmla="*/ 0 w 3562709"/>
                <a:gd name="connsiteY0" fmla="*/ 500332 h 1449237"/>
                <a:gd name="connsiteX1" fmla="*/ 293298 w 3562709"/>
                <a:gd name="connsiteY1" fmla="*/ 155275 h 1449237"/>
                <a:gd name="connsiteX2" fmla="*/ 655607 w 3562709"/>
                <a:gd name="connsiteY2" fmla="*/ 138022 h 1449237"/>
                <a:gd name="connsiteX3" fmla="*/ 724618 w 3562709"/>
                <a:gd name="connsiteY3" fmla="*/ 155275 h 1449237"/>
                <a:gd name="connsiteX4" fmla="*/ 1009290 w 3562709"/>
                <a:gd name="connsiteY4" fmla="*/ 51758 h 1449237"/>
                <a:gd name="connsiteX5" fmla="*/ 1276709 w 3562709"/>
                <a:gd name="connsiteY5" fmla="*/ 25879 h 1449237"/>
                <a:gd name="connsiteX6" fmla="*/ 1483743 w 3562709"/>
                <a:gd name="connsiteY6" fmla="*/ 43132 h 1449237"/>
                <a:gd name="connsiteX7" fmla="*/ 1604513 w 3562709"/>
                <a:gd name="connsiteY7" fmla="*/ 77637 h 1449237"/>
                <a:gd name="connsiteX8" fmla="*/ 1854679 w 3562709"/>
                <a:gd name="connsiteY8" fmla="*/ 0 h 1449237"/>
                <a:gd name="connsiteX9" fmla="*/ 2191109 w 3562709"/>
                <a:gd name="connsiteY9" fmla="*/ 51758 h 1449237"/>
                <a:gd name="connsiteX10" fmla="*/ 2355011 w 3562709"/>
                <a:gd name="connsiteY10" fmla="*/ 120769 h 1449237"/>
                <a:gd name="connsiteX11" fmla="*/ 2622430 w 3562709"/>
                <a:gd name="connsiteY11" fmla="*/ 146649 h 1449237"/>
                <a:gd name="connsiteX12" fmla="*/ 2863969 w 3562709"/>
                <a:gd name="connsiteY12" fmla="*/ 129396 h 1449237"/>
                <a:gd name="connsiteX13" fmla="*/ 3140015 w 3562709"/>
                <a:gd name="connsiteY13" fmla="*/ 172528 h 1449237"/>
                <a:gd name="connsiteX14" fmla="*/ 3347049 w 3562709"/>
                <a:gd name="connsiteY14" fmla="*/ 267418 h 1449237"/>
                <a:gd name="connsiteX15" fmla="*/ 3562709 w 3562709"/>
                <a:gd name="connsiteY15" fmla="*/ 517585 h 1449237"/>
                <a:gd name="connsiteX16" fmla="*/ 3398807 w 3562709"/>
                <a:gd name="connsiteY16" fmla="*/ 1449237 h 1449237"/>
                <a:gd name="connsiteX17" fmla="*/ 1958196 w 3562709"/>
                <a:gd name="connsiteY17" fmla="*/ 1285335 h 1449237"/>
                <a:gd name="connsiteX18" fmla="*/ 500332 w 3562709"/>
                <a:gd name="connsiteY18" fmla="*/ 1431985 h 1449237"/>
                <a:gd name="connsiteX19" fmla="*/ 405441 w 3562709"/>
                <a:gd name="connsiteY19" fmla="*/ 1440611 h 1449237"/>
                <a:gd name="connsiteX20" fmla="*/ 379562 w 3562709"/>
                <a:gd name="connsiteY20" fmla="*/ 1449237 h 1449237"/>
                <a:gd name="connsiteX21" fmla="*/ 112143 w 3562709"/>
                <a:gd name="connsiteY21" fmla="*/ 1293962 h 1449237"/>
                <a:gd name="connsiteX22" fmla="*/ 0 w 3562709"/>
                <a:gd name="connsiteY22" fmla="*/ 500332 h 144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62709" h="1449237">
                  <a:moveTo>
                    <a:pt x="0" y="500332"/>
                  </a:moveTo>
                  <a:lnTo>
                    <a:pt x="293298" y="155275"/>
                  </a:lnTo>
                  <a:lnTo>
                    <a:pt x="655607" y="138022"/>
                  </a:lnTo>
                  <a:lnTo>
                    <a:pt x="724618" y="155275"/>
                  </a:lnTo>
                  <a:lnTo>
                    <a:pt x="1009290" y="51758"/>
                  </a:lnTo>
                  <a:lnTo>
                    <a:pt x="1276709" y="25879"/>
                  </a:lnTo>
                  <a:lnTo>
                    <a:pt x="1483743" y="43132"/>
                  </a:lnTo>
                  <a:lnTo>
                    <a:pt x="1604513" y="77637"/>
                  </a:lnTo>
                  <a:lnTo>
                    <a:pt x="1854679" y="0"/>
                  </a:lnTo>
                  <a:lnTo>
                    <a:pt x="2191109" y="51758"/>
                  </a:lnTo>
                  <a:lnTo>
                    <a:pt x="2355011" y="120769"/>
                  </a:lnTo>
                  <a:lnTo>
                    <a:pt x="2622430" y="146649"/>
                  </a:lnTo>
                  <a:lnTo>
                    <a:pt x="2863969" y="129396"/>
                  </a:lnTo>
                  <a:lnTo>
                    <a:pt x="3140015" y="172528"/>
                  </a:lnTo>
                  <a:lnTo>
                    <a:pt x="3347049" y="267418"/>
                  </a:lnTo>
                  <a:lnTo>
                    <a:pt x="3562709" y="517585"/>
                  </a:lnTo>
                  <a:lnTo>
                    <a:pt x="3398807" y="1449237"/>
                  </a:lnTo>
                  <a:lnTo>
                    <a:pt x="1958196" y="1285335"/>
                  </a:lnTo>
                  <a:lnTo>
                    <a:pt x="500332" y="1431985"/>
                  </a:lnTo>
                  <a:cubicBezTo>
                    <a:pt x="468702" y="1434860"/>
                    <a:pt x="436883" y="1436120"/>
                    <a:pt x="405441" y="1440611"/>
                  </a:cubicBezTo>
                  <a:cubicBezTo>
                    <a:pt x="396439" y="1441897"/>
                    <a:pt x="379562" y="1449237"/>
                    <a:pt x="379562" y="1449237"/>
                  </a:cubicBezTo>
                  <a:lnTo>
                    <a:pt x="112143" y="1293962"/>
                  </a:lnTo>
                  <a:lnTo>
                    <a:pt x="0" y="500332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2D2D191-BB5E-4125-A8A9-4E809C529AEB}"/>
                </a:ext>
              </a:extLst>
            </p:cNvPr>
            <p:cNvSpPr/>
            <p:nvPr/>
          </p:nvSpPr>
          <p:spPr>
            <a:xfrm>
              <a:off x="6629400" y="3899893"/>
              <a:ext cx="3562350" cy="277413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Freihandform: Form 23">
              <a:extLst>
                <a:ext uri="{FF2B5EF4-FFF2-40B4-BE49-F238E27FC236}">
                  <a16:creationId xmlns:a16="http://schemas.microsoft.com/office/drawing/2014/main" id="{34596FF4-8FB2-4A6A-9A26-89FBAACCE964}"/>
                </a:ext>
              </a:extLst>
            </p:cNvPr>
            <p:cNvSpPr/>
            <p:nvPr/>
          </p:nvSpPr>
          <p:spPr>
            <a:xfrm>
              <a:off x="6591300" y="3324225"/>
              <a:ext cx="3609975" cy="533400"/>
            </a:xfrm>
            <a:custGeom>
              <a:avLst/>
              <a:gdLst>
                <a:gd name="connsiteX0" fmla="*/ 19050 w 3609975"/>
                <a:gd name="connsiteY0" fmla="*/ 228600 h 533400"/>
                <a:gd name="connsiteX1" fmla="*/ 1181100 w 3609975"/>
                <a:gd name="connsiteY1" fmla="*/ 0 h 533400"/>
                <a:gd name="connsiteX2" fmla="*/ 2514600 w 3609975"/>
                <a:gd name="connsiteY2" fmla="*/ 9525 h 533400"/>
                <a:gd name="connsiteX3" fmla="*/ 3609975 w 3609975"/>
                <a:gd name="connsiteY3" fmla="*/ 266700 h 533400"/>
                <a:gd name="connsiteX4" fmla="*/ 3590925 w 3609975"/>
                <a:gd name="connsiteY4" fmla="*/ 533400 h 533400"/>
                <a:gd name="connsiteX5" fmla="*/ 2533650 w 3609975"/>
                <a:gd name="connsiteY5" fmla="*/ 333375 h 533400"/>
                <a:gd name="connsiteX6" fmla="*/ 1276350 w 3609975"/>
                <a:gd name="connsiteY6" fmla="*/ 342900 h 533400"/>
                <a:gd name="connsiteX7" fmla="*/ 0 w 3609975"/>
                <a:gd name="connsiteY7" fmla="*/ 523875 h 533400"/>
                <a:gd name="connsiteX8" fmla="*/ 19050 w 3609975"/>
                <a:gd name="connsiteY8" fmla="*/ 22860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09975" h="533400">
                  <a:moveTo>
                    <a:pt x="19050" y="228600"/>
                  </a:moveTo>
                  <a:lnTo>
                    <a:pt x="1181100" y="0"/>
                  </a:lnTo>
                  <a:lnTo>
                    <a:pt x="2514600" y="9525"/>
                  </a:lnTo>
                  <a:lnTo>
                    <a:pt x="3609975" y="266700"/>
                  </a:lnTo>
                  <a:lnTo>
                    <a:pt x="3590925" y="533400"/>
                  </a:lnTo>
                  <a:lnTo>
                    <a:pt x="2533650" y="333375"/>
                  </a:lnTo>
                  <a:lnTo>
                    <a:pt x="1276350" y="342900"/>
                  </a:lnTo>
                  <a:lnTo>
                    <a:pt x="0" y="523875"/>
                  </a:lnTo>
                  <a:lnTo>
                    <a:pt x="19050" y="228600"/>
                  </a:lnTo>
                  <a:close/>
                </a:path>
              </a:pathLst>
            </a:cu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Freihandform: Form 24">
              <a:extLst>
                <a:ext uri="{FF2B5EF4-FFF2-40B4-BE49-F238E27FC236}">
                  <a16:creationId xmlns:a16="http://schemas.microsoft.com/office/drawing/2014/main" id="{777E4E0A-6098-4EC8-AB33-7AFC9C0DD88A}"/>
                </a:ext>
              </a:extLst>
            </p:cNvPr>
            <p:cNvSpPr/>
            <p:nvPr/>
          </p:nvSpPr>
          <p:spPr>
            <a:xfrm>
              <a:off x="6619875" y="3978275"/>
              <a:ext cx="3568700" cy="260350"/>
            </a:xfrm>
            <a:custGeom>
              <a:avLst/>
              <a:gdLst>
                <a:gd name="connsiteX0" fmla="*/ 0 w 3562350"/>
                <a:gd name="connsiteY0" fmla="*/ 57150 h 257175"/>
                <a:gd name="connsiteX1" fmla="*/ 685800 w 3562350"/>
                <a:gd name="connsiteY1" fmla="*/ 200025 h 257175"/>
                <a:gd name="connsiteX2" fmla="*/ 1752600 w 3562350"/>
                <a:gd name="connsiteY2" fmla="*/ 257175 h 257175"/>
                <a:gd name="connsiteX3" fmla="*/ 2667000 w 3562350"/>
                <a:gd name="connsiteY3" fmla="*/ 238125 h 257175"/>
                <a:gd name="connsiteX4" fmla="*/ 3190875 w 3562350"/>
                <a:gd name="connsiteY4" fmla="*/ 190500 h 257175"/>
                <a:gd name="connsiteX5" fmla="*/ 3562350 w 3562350"/>
                <a:gd name="connsiteY5" fmla="*/ 66675 h 257175"/>
                <a:gd name="connsiteX6" fmla="*/ 3390900 w 3562350"/>
                <a:gd name="connsiteY6" fmla="*/ 38100 h 257175"/>
                <a:gd name="connsiteX7" fmla="*/ 3019425 w 3562350"/>
                <a:gd name="connsiteY7" fmla="*/ 104775 h 257175"/>
                <a:gd name="connsiteX8" fmla="*/ 2276475 w 3562350"/>
                <a:gd name="connsiteY8" fmla="*/ 123825 h 257175"/>
                <a:gd name="connsiteX9" fmla="*/ 1314450 w 3562350"/>
                <a:gd name="connsiteY9" fmla="*/ 123825 h 257175"/>
                <a:gd name="connsiteX10" fmla="*/ 685800 w 3562350"/>
                <a:gd name="connsiteY10" fmla="*/ 104775 h 257175"/>
                <a:gd name="connsiteX11" fmla="*/ 209550 w 3562350"/>
                <a:gd name="connsiteY11" fmla="*/ 0 h 257175"/>
                <a:gd name="connsiteX12" fmla="*/ 0 w 3562350"/>
                <a:gd name="connsiteY12" fmla="*/ 57150 h 257175"/>
                <a:gd name="connsiteX0" fmla="*/ 0 w 3562350"/>
                <a:gd name="connsiteY0" fmla="*/ 60325 h 260350"/>
                <a:gd name="connsiteX1" fmla="*/ 685800 w 3562350"/>
                <a:gd name="connsiteY1" fmla="*/ 203200 h 260350"/>
                <a:gd name="connsiteX2" fmla="*/ 1752600 w 3562350"/>
                <a:gd name="connsiteY2" fmla="*/ 260350 h 260350"/>
                <a:gd name="connsiteX3" fmla="*/ 2667000 w 3562350"/>
                <a:gd name="connsiteY3" fmla="*/ 241300 h 260350"/>
                <a:gd name="connsiteX4" fmla="*/ 3190875 w 3562350"/>
                <a:gd name="connsiteY4" fmla="*/ 193675 h 260350"/>
                <a:gd name="connsiteX5" fmla="*/ 3562350 w 3562350"/>
                <a:gd name="connsiteY5" fmla="*/ 69850 h 260350"/>
                <a:gd name="connsiteX6" fmla="*/ 3406775 w 3562350"/>
                <a:gd name="connsiteY6" fmla="*/ 0 h 260350"/>
                <a:gd name="connsiteX7" fmla="*/ 3019425 w 3562350"/>
                <a:gd name="connsiteY7" fmla="*/ 107950 h 260350"/>
                <a:gd name="connsiteX8" fmla="*/ 2276475 w 3562350"/>
                <a:gd name="connsiteY8" fmla="*/ 127000 h 260350"/>
                <a:gd name="connsiteX9" fmla="*/ 1314450 w 3562350"/>
                <a:gd name="connsiteY9" fmla="*/ 127000 h 260350"/>
                <a:gd name="connsiteX10" fmla="*/ 685800 w 3562350"/>
                <a:gd name="connsiteY10" fmla="*/ 107950 h 260350"/>
                <a:gd name="connsiteX11" fmla="*/ 209550 w 3562350"/>
                <a:gd name="connsiteY11" fmla="*/ 3175 h 260350"/>
                <a:gd name="connsiteX12" fmla="*/ 0 w 3562350"/>
                <a:gd name="connsiteY12" fmla="*/ 60325 h 260350"/>
                <a:gd name="connsiteX0" fmla="*/ 0 w 3568700"/>
                <a:gd name="connsiteY0" fmla="*/ 60325 h 260350"/>
                <a:gd name="connsiteX1" fmla="*/ 685800 w 3568700"/>
                <a:gd name="connsiteY1" fmla="*/ 203200 h 260350"/>
                <a:gd name="connsiteX2" fmla="*/ 1752600 w 3568700"/>
                <a:gd name="connsiteY2" fmla="*/ 260350 h 260350"/>
                <a:gd name="connsiteX3" fmla="*/ 2667000 w 3568700"/>
                <a:gd name="connsiteY3" fmla="*/ 241300 h 260350"/>
                <a:gd name="connsiteX4" fmla="*/ 3190875 w 3568700"/>
                <a:gd name="connsiteY4" fmla="*/ 193675 h 260350"/>
                <a:gd name="connsiteX5" fmla="*/ 3568700 w 3568700"/>
                <a:gd name="connsiteY5" fmla="*/ 31750 h 260350"/>
                <a:gd name="connsiteX6" fmla="*/ 3406775 w 3568700"/>
                <a:gd name="connsiteY6" fmla="*/ 0 h 260350"/>
                <a:gd name="connsiteX7" fmla="*/ 3019425 w 3568700"/>
                <a:gd name="connsiteY7" fmla="*/ 107950 h 260350"/>
                <a:gd name="connsiteX8" fmla="*/ 2276475 w 3568700"/>
                <a:gd name="connsiteY8" fmla="*/ 127000 h 260350"/>
                <a:gd name="connsiteX9" fmla="*/ 1314450 w 3568700"/>
                <a:gd name="connsiteY9" fmla="*/ 127000 h 260350"/>
                <a:gd name="connsiteX10" fmla="*/ 685800 w 3568700"/>
                <a:gd name="connsiteY10" fmla="*/ 107950 h 260350"/>
                <a:gd name="connsiteX11" fmla="*/ 209550 w 3568700"/>
                <a:gd name="connsiteY11" fmla="*/ 3175 h 260350"/>
                <a:gd name="connsiteX12" fmla="*/ 0 w 3568700"/>
                <a:gd name="connsiteY12" fmla="*/ 60325 h 260350"/>
                <a:gd name="connsiteX0" fmla="*/ 0 w 3568700"/>
                <a:gd name="connsiteY0" fmla="*/ 60325 h 260350"/>
                <a:gd name="connsiteX1" fmla="*/ 685800 w 3568700"/>
                <a:gd name="connsiteY1" fmla="*/ 203200 h 260350"/>
                <a:gd name="connsiteX2" fmla="*/ 1752600 w 3568700"/>
                <a:gd name="connsiteY2" fmla="*/ 260350 h 260350"/>
                <a:gd name="connsiteX3" fmla="*/ 2667000 w 3568700"/>
                <a:gd name="connsiteY3" fmla="*/ 241300 h 260350"/>
                <a:gd name="connsiteX4" fmla="*/ 3190875 w 3568700"/>
                <a:gd name="connsiteY4" fmla="*/ 193675 h 260350"/>
                <a:gd name="connsiteX5" fmla="*/ 3568700 w 3568700"/>
                <a:gd name="connsiteY5" fmla="*/ 88900 h 260350"/>
                <a:gd name="connsiteX6" fmla="*/ 3568700 w 3568700"/>
                <a:gd name="connsiteY6" fmla="*/ 31750 h 260350"/>
                <a:gd name="connsiteX7" fmla="*/ 3406775 w 3568700"/>
                <a:gd name="connsiteY7" fmla="*/ 0 h 260350"/>
                <a:gd name="connsiteX8" fmla="*/ 3019425 w 3568700"/>
                <a:gd name="connsiteY8" fmla="*/ 107950 h 260350"/>
                <a:gd name="connsiteX9" fmla="*/ 2276475 w 3568700"/>
                <a:gd name="connsiteY9" fmla="*/ 127000 h 260350"/>
                <a:gd name="connsiteX10" fmla="*/ 1314450 w 3568700"/>
                <a:gd name="connsiteY10" fmla="*/ 127000 h 260350"/>
                <a:gd name="connsiteX11" fmla="*/ 685800 w 3568700"/>
                <a:gd name="connsiteY11" fmla="*/ 107950 h 260350"/>
                <a:gd name="connsiteX12" fmla="*/ 209550 w 3568700"/>
                <a:gd name="connsiteY12" fmla="*/ 3175 h 260350"/>
                <a:gd name="connsiteX13" fmla="*/ 0 w 3568700"/>
                <a:gd name="connsiteY13" fmla="*/ 60325 h 26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8700" h="260350">
                  <a:moveTo>
                    <a:pt x="0" y="60325"/>
                  </a:moveTo>
                  <a:lnTo>
                    <a:pt x="685800" y="203200"/>
                  </a:lnTo>
                  <a:lnTo>
                    <a:pt x="1752600" y="260350"/>
                  </a:lnTo>
                  <a:lnTo>
                    <a:pt x="2667000" y="241300"/>
                  </a:lnTo>
                  <a:lnTo>
                    <a:pt x="3190875" y="193675"/>
                  </a:lnTo>
                  <a:cubicBezTo>
                    <a:pt x="3267075" y="160867"/>
                    <a:pt x="3492500" y="121708"/>
                    <a:pt x="3568700" y="88900"/>
                  </a:cubicBezTo>
                  <a:lnTo>
                    <a:pt x="3568700" y="31750"/>
                  </a:lnTo>
                  <a:lnTo>
                    <a:pt x="3406775" y="0"/>
                  </a:lnTo>
                  <a:lnTo>
                    <a:pt x="3019425" y="107950"/>
                  </a:lnTo>
                  <a:lnTo>
                    <a:pt x="2276475" y="127000"/>
                  </a:lnTo>
                  <a:lnTo>
                    <a:pt x="1314450" y="127000"/>
                  </a:lnTo>
                  <a:lnTo>
                    <a:pt x="685800" y="107950"/>
                  </a:lnTo>
                  <a:lnTo>
                    <a:pt x="209550" y="3175"/>
                  </a:lnTo>
                  <a:lnTo>
                    <a:pt x="0" y="6032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D72F483B-5BA1-4204-97D8-4D268B3D8E28}"/>
                </a:ext>
              </a:extLst>
            </p:cNvPr>
            <p:cNvSpPr/>
            <p:nvPr/>
          </p:nvSpPr>
          <p:spPr>
            <a:xfrm>
              <a:off x="6600825" y="3657600"/>
              <a:ext cx="3590925" cy="371475"/>
            </a:xfrm>
            <a:custGeom>
              <a:avLst/>
              <a:gdLst>
                <a:gd name="connsiteX0" fmla="*/ 9525 w 3590925"/>
                <a:gd name="connsiteY0" fmla="*/ 190500 h 371475"/>
                <a:gd name="connsiteX1" fmla="*/ 1257300 w 3590925"/>
                <a:gd name="connsiteY1" fmla="*/ 0 h 371475"/>
                <a:gd name="connsiteX2" fmla="*/ 2476500 w 3590925"/>
                <a:gd name="connsiteY2" fmla="*/ 0 h 371475"/>
                <a:gd name="connsiteX3" fmla="*/ 3590925 w 3590925"/>
                <a:gd name="connsiteY3" fmla="*/ 190500 h 371475"/>
                <a:gd name="connsiteX4" fmla="*/ 3590925 w 3590925"/>
                <a:gd name="connsiteY4" fmla="*/ 361950 h 371475"/>
                <a:gd name="connsiteX5" fmla="*/ 2809875 w 3590925"/>
                <a:gd name="connsiteY5" fmla="*/ 247650 h 371475"/>
                <a:gd name="connsiteX6" fmla="*/ 1819275 w 3590925"/>
                <a:gd name="connsiteY6" fmla="*/ 238125 h 371475"/>
                <a:gd name="connsiteX7" fmla="*/ 790575 w 3590925"/>
                <a:gd name="connsiteY7" fmla="*/ 257175 h 371475"/>
                <a:gd name="connsiteX8" fmla="*/ 0 w 3590925"/>
                <a:gd name="connsiteY8" fmla="*/ 371475 h 371475"/>
                <a:gd name="connsiteX9" fmla="*/ 9525 w 3590925"/>
                <a:gd name="connsiteY9" fmla="*/ 190500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90925" h="371475">
                  <a:moveTo>
                    <a:pt x="9525" y="190500"/>
                  </a:moveTo>
                  <a:lnTo>
                    <a:pt x="1257300" y="0"/>
                  </a:lnTo>
                  <a:lnTo>
                    <a:pt x="2476500" y="0"/>
                  </a:lnTo>
                  <a:lnTo>
                    <a:pt x="3590925" y="190500"/>
                  </a:lnTo>
                  <a:lnTo>
                    <a:pt x="3590925" y="361950"/>
                  </a:lnTo>
                  <a:lnTo>
                    <a:pt x="2809875" y="247650"/>
                  </a:lnTo>
                  <a:lnTo>
                    <a:pt x="1819275" y="238125"/>
                  </a:lnTo>
                  <a:lnTo>
                    <a:pt x="790575" y="257175"/>
                  </a:lnTo>
                  <a:lnTo>
                    <a:pt x="0" y="371475"/>
                  </a:lnTo>
                  <a:lnTo>
                    <a:pt x="9525" y="190500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Fünfeck 1">
              <a:extLst>
                <a:ext uri="{FF2B5EF4-FFF2-40B4-BE49-F238E27FC236}">
                  <a16:creationId xmlns:a16="http://schemas.microsoft.com/office/drawing/2014/main" id="{F464C1B6-1DB3-4B49-AC5C-901448ADF0A6}"/>
                </a:ext>
              </a:extLst>
            </p:cNvPr>
            <p:cNvSpPr/>
            <p:nvPr/>
          </p:nvSpPr>
          <p:spPr>
            <a:xfrm rot="10800000">
              <a:off x="8311114" y="3375855"/>
              <a:ext cx="200308" cy="25164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ünfeck 1">
              <a:extLst>
                <a:ext uri="{FF2B5EF4-FFF2-40B4-BE49-F238E27FC236}">
                  <a16:creationId xmlns:a16="http://schemas.microsoft.com/office/drawing/2014/main" id="{53BF06A8-97FC-4067-8B7C-ADD2DA278CCB}"/>
                </a:ext>
              </a:extLst>
            </p:cNvPr>
            <p:cNvSpPr/>
            <p:nvPr/>
          </p:nvSpPr>
          <p:spPr>
            <a:xfrm rot="10800000">
              <a:off x="8561662" y="3424577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Fünfeck 1">
              <a:extLst>
                <a:ext uri="{FF2B5EF4-FFF2-40B4-BE49-F238E27FC236}">
                  <a16:creationId xmlns:a16="http://schemas.microsoft.com/office/drawing/2014/main" id="{9DAC41A3-3336-4743-A012-8599B359D00A}"/>
                </a:ext>
              </a:extLst>
            </p:cNvPr>
            <p:cNvSpPr/>
            <p:nvPr/>
          </p:nvSpPr>
          <p:spPr>
            <a:xfrm rot="10800000">
              <a:off x="8097374" y="3421342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Fünfeck 1">
              <a:extLst>
                <a:ext uri="{FF2B5EF4-FFF2-40B4-BE49-F238E27FC236}">
                  <a16:creationId xmlns:a16="http://schemas.microsoft.com/office/drawing/2014/main" id="{20D3370F-0258-4E1D-8B81-685ED3491E76}"/>
                </a:ext>
              </a:extLst>
            </p:cNvPr>
            <p:cNvSpPr/>
            <p:nvPr/>
          </p:nvSpPr>
          <p:spPr>
            <a:xfrm rot="10800000">
              <a:off x="7585391" y="3429000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Fünfeck 1">
              <a:extLst>
                <a:ext uri="{FF2B5EF4-FFF2-40B4-BE49-F238E27FC236}">
                  <a16:creationId xmlns:a16="http://schemas.microsoft.com/office/drawing/2014/main" id="{EBBA9F17-3FE5-4318-AC10-31E0851A5845}"/>
                </a:ext>
              </a:extLst>
            </p:cNvPr>
            <p:cNvSpPr/>
            <p:nvPr/>
          </p:nvSpPr>
          <p:spPr>
            <a:xfrm rot="10800000">
              <a:off x="7077992" y="3522069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Fünfeck 1">
              <a:extLst>
                <a:ext uri="{FF2B5EF4-FFF2-40B4-BE49-F238E27FC236}">
                  <a16:creationId xmlns:a16="http://schemas.microsoft.com/office/drawing/2014/main" id="{63E8B75C-2062-48B2-B3F5-86C81CF6B078}"/>
                </a:ext>
              </a:extLst>
            </p:cNvPr>
            <p:cNvSpPr/>
            <p:nvPr/>
          </p:nvSpPr>
          <p:spPr>
            <a:xfrm rot="10800000">
              <a:off x="6590364" y="3615732"/>
              <a:ext cx="121577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763998"/>
                <a:gd name="connsiteY0" fmla="*/ 432794 h 1133070"/>
                <a:gd name="connsiteX1" fmla="*/ 434339 w 763998"/>
                <a:gd name="connsiteY1" fmla="*/ 0 h 1133070"/>
                <a:gd name="connsiteX2" fmla="*/ 684853 w 763998"/>
                <a:gd name="connsiteY2" fmla="*/ 432796 h 1133070"/>
                <a:gd name="connsiteX3" fmla="*/ 763998 w 763998"/>
                <a:gd name="connsiteY3" fmla="*/ 1133070 h 1133070"/>
                <a:gd name="connsiteX4" fmla="*/ 104680 w 763998"/>
                <a:gd name="connsiteY4" fmla="*/ 1133070 h 1133070"/>
                <a:gd name="connsiteX5" fmla="*/ 0 w 763998"/>
                <a:gd name="connsiteY5" fmla="*/ 432794 h 1133070"/>
                <a:gd name="connsiteX0" fmla="*/ 0 w 684853"/>
                <a:gd name="connsiteY0" fmla="*/ 432794 h 1133070"/>
                <a:gd name="connsiteX1" fmla="*/ 434339 w 684853"/>
                <a:gd name="connsiteY1" fmla="*/ 0 h 1133070"/>
                <a:gd name="connsiteX2" fmla="*/ 684853 w 684853"/>
                <a:gd name="connsiteY2" fmla="*/ 432796 h 1133070"/>
                <a:gd name="connsiteX3" fmla="*/ 656688 w 684853"/>
                <a:gd name="connsiteY3" fmla="*/ 1113999 h 1133070"/>
                <a:gd name="connsiteX4" fmla="*/ 104680 w 684853"/>
                <a:gd name="connsiteY4" fmla="*/ 1133070 h 1133070"/>
                <a:gd name="connsiteX5" fmla="*/ 0 w 684853"/>
                <a:gd name="connsiteY5" fmla="*/ 432794 h 1133070"/>
                <a:gd name="connsiteX0" fmla="*/ 0 w 684853"/>
                <a:gd name="connsiteY0" fmla="*/ 432794 h 1133070"/>
                <a:gd name="connsiteX1" fmla="*/ 434339 w 684853"/>
                <a:gd name="connsiteY1" fmla="*/ 0 h 1133070"/>
                <a:gd name="connsiteX2" fmla="*/ 684853 w 684853"/>
                <a:gd name="connsiteY2" fmla="*/ 432796 h 1133070"/>
                <a:gd name="connsiteX3" fmla="*/ 656688 w 684853"/>
                <a:gd name="connsiteY3" fmla="*/ 1113999 h 1133070"/>
                <a:gd name="connsiteX4" fmla="*/ 104680 w 684853"/>
                <a:gd name="connsiteY4" fmla="*/ 1133070 h 1133070"/>
                <a:gd name="connsiteX5" fmla="*/ 0 w 684853"/>
                <a:gd name="connsiteY5" fmla="*/ 432794 h 1133070"/>
                <a:gd name="connsiteX0" fmla="*/ 0 w 684853"/>
                <a:gd name="connsiteY0" fmla="*/ 432794 h 1133070"/>
                <a:gd name="connsiteX1" fmla="*/ 434339 w 684853"/>
                <a:gd name="connsiteY1" fmla="*/ 0 h 1133070"/>
                <a:gd name="connsiteX2" fmla="*/ 684853 w 684853"/>
                <a:gd name="connsiteY2" fmla="*/ 432796 h 1133070"/>
                <a:gd name="connsiteX3" fmla="*/ 585147 w 684853"/>
                <a:gd name="connsiteY3" fmla="*/ 1113999 h 1133070"/>
                <a:gd name="connsiteX4" fmla="*/ 104680 w 684853"/>
                <a:gd name="connsiteY4" fmla="*/ 1133070 h 1133070"/>
                <a:gd name="connsiteX5" fmla="*/ 0 w 684853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4853" h="1133070">
                  <a:moveTo>
                    <a:pt x="0" y="432794"/>
                  </a:moveTo>
                  <a:lnTo>
                    <a:pt x="434339" y="0"/>
                  </a:lnTo>
                  <a:lnTo>
                    <a:pt x="684853" y="432796"/>
                  </a:lnTo>
                  <a:lnTo>
                    <a:pt x="585147" y="1113999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ünfeck 1">
              <a:extLst>
                <a:ext uri="{FF2B5EF4-FFF2-40B4-BE49-F238E27FC236}">
                  <a16:creationId xmlns:a16="http://schemas.microsoft.com/office/drawing/2014/main" id="{0E02D842-8C09-4A3F-84D1-35098E9BDFCF}"/>
                </a:ext>
              </a:extLst>
            </p:cNvPr>
            <p:cNvSpPr/>
            <p:nvPr/>
          </p:nvSpPr>
          <p:spPr>
            <a:xfrm rot="10800000">
              <a:off x="9107625" y="3442633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Fünfeck 1">
              <a:extLst>
                <a:ext uri="{FF2B5EF4-FFF2-40B4-BE49-F238E27FC236}">
                  <a16:creationId xmlns:a16="http://schemas.microsoft.com/office/drawing/2014/main" id="{A30B0E40-C7FD-4537-9165-BBDE2B2D9A2A}"/>
                </a:ext>
              </a:extLst>
            </p:cNvPr>
            <p:cNvSpPr/>
            <p:nvPr/>
          </p:nvSpPr>
          <p:spPr>
            <a:xfrm rot="10800000">
              <a:off x="9631006" y="3528976"/>
              <a:ext cx="150152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C7CB3867-9215-4BA4-8A6C-574FA60377C3}"/>
                </a:ext>
              </a:extLst>
            </p:cNvPr>
            <p:cNvSpPr/>
            <p:nvPr/>
          </p:nvSpPr>
          <p:spPr>
            <a:xfrm>
              <a:off x="6579714" y="1771650"/>
              <a:ext cx="3640455" cy="955546"/>
            </a:xfrm>
            <a:custGeom>
              <a:avLst/>
              <a:gdLst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2066925 w 3524250"/>
                <a:gd name="connsiteY8" fmla="*/ 152400 h 542925"/>
                <a:gd name="connsiteX9" fmla="*/ 1295400 w 3524250"/>
                <a:gd name="connsiteY9" fmla="*/ 161925 h 542925"/>
                <a:gd name="connsiteX10" fmla="*/ 762000 w 3524250"/>
                <a:gd name="connsiteY10" fmla="*/ 266700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2066925 w 3524250"/>
                <a:gd name="connsiteY8" fmla="*/ 152400 h 542925"/>
                <a:gd name="connsiteX9" fmla="*/ 1295400 w 3524250"/>
                <a:gd name="connsiteY9" fmla="*/ 161925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2066925 w 3524250"/>
                <a:gd name="connsiteY8" fmla="*/ 152400 h 542925"/>
                <a:gd name="connsiteX9" fmla="*/ 1264920 w 3524250"/>
                <a:gd name="connsiteY9" fmla="*/ 107010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466975 w 3524250"/>
                <a:gd name="connsiteY7" fmla="*/ 257175 h 542925"/>
                <a:gd name="connsiteX8" fmla="*/ 1998345 w 3524250"/>
                <a:gd name="connsiteY8" fmla="*/ 76363 h 542925"/>
                <a:gd name="connsiteX9" fmla="*/ 1264920 w 3524250"/>
                <a:gd name="connsiteY9" fmla="*/ 107010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524250"/>
                <a:gd name="connsiteY0" fmla="*/ 533400 h 542925"/>
                <a:gd name="connsiteX1" fmla="*/ 628650 w 3524250"/>
                <a:gd name="connsiteY1" fmla="*/ 171450 h 542925"/>
                <a:gd name="connsiteX2" fmla="*/ 1266825 w 3524250"/>
                <a:gd name="connsiteY2" fmla="*/ 28575 h 542925"/>
                <a:gd name="connsiteX3" fmla="*/ 2009775 w 3524250"/>
                <a:gd name="connsiteY3" fmla="*/ 0 h 542925"/>
                <a:gd name="connsiteX4" fmla="*/ 2628900 w 3524250"/>
                <a:gd name="connsiteY4" fmla="*/ 152400 h 542925"/>
                <a:gd name="connsiteX5" fmla="*/ 3524250 w 3524250"/>
                <a:gd name="connsiteY5" fmla="*/ 514350 h 542925"/>
                <a:gd name="connsiteX6" fmla="*/ 3238500 w 3524250"/>
                <a:gd name="connsiteY6" fmla="*/ 542925 h 542925"/>
                <a:gd name="connsiteX7" fmla="*/ 2512695 w 3524250"/>
                <a:gd name="connsiteY7" fmla="*/ 214932 h 542925"/>
                <a:gd name="connsiteX8" fmla="*/ 1998345 w 3524250"/>
                <a:gd name="connsiteY8" fmla="*/ 76363 h 542925"/>
                <a:gd name="connsiteX9" fmla="*/ 1264920 w 3524250"/>
                <a:gd name="connsiteY9" fmla="*/ 107010 h 542925"/>
                <a:gd name="connsiteX10" fmla="*/ 708660 w 3524250"/>
                <a:gd name="connsiteY10" fmla="*/ 254027 h 542925"/>
                <a:gd name="connsiteX11" fmla="*/ 266700 w 3524250"/>
                <a:gd name="connsiteY11" fmla="*/ 533400 h 542925"/>
                <a:gd name="connsiteX12" fmla="*/ 0 w 3524250"/>
                <a:gd name="connsiteY12" fmla="*/ 533400 h 542925"/>
                <a:gd name="connsiteX0" fmla="*/ 0 w 3478530"/>
                <a:gd name="connsiteY0" fmla="*/ 533400 h 542925"/>
                <a:gd name="connsiteX1" fmla="*/ 628650 w 3478530"/>
                <a:gd name="connsiteY1" fmla="*/ 171450 h 542925"/>
                <a:gd name="connsiteX2" fmla="*/ 1266825 w 3478530"/>
                <a:gd name="connsiteY2" fmla="*/ 28575 h 542925"/>
                <a:gd name="connsiteX3" fmla="*/ 2009775 w 3478530"/>
                <a:gd name="connsiteY3" fmla="*/ 0 h 542925"/>
                <a:gd name="connsiteX4" fmla="*/ 2628900 w 3478530"/>
                <a:gd name="connsiteY4" fmla="*/ 152400 h 542925"/>
                <a:gd name="connsiteX5" fmla="*/ 3478530 w 3478530"/>
                <a:gd name="connsiteY5" fmla="*/ 527023 h 542925"/>
                <a:gd name="connsiteX6" fmla="*/ 3238500 w 3478530"/>
                <a:gd name="connsiteY6" fmla="*/ 542925 h 542925"/>
                <a:gd name="connsiteX7" fmla="*/ 2512695 w 3478530"/>
                <a:gd name="connsiteY7" fmla="*/ 214932 h 542925"/>
                <a:gd name="connsiteX8" fmla="*/ 1998345 w 3478530"/>
                <a:gd name="connsiteY8" fmla="*/ 76363 h 542925"/>
                <a:gd name="connsiteX9" fmla="*/ 1264920 w 3478530"/>
                <a:gd name="connsiteY9" fmla="*/ 107010 h 542925"/>
                <a:gd name="connsiteX10" fmla="*/ 708660 w 3478530"/>
                <a:gd name="connsiteY10" fmla="*/ 254027 h 542925"/>
                <a:gd name="connsiteX11" fmla="*/ 266700 w 3478530"/>
                <a:gd name="connsiteY11" fmla="*/ 533400 h 542925"/>
                <a:gd name="connsiteX12" fmla="*/ 0 w 3478530"/>
                <a:gd name="connsiteY12" fmla="*/ 533400 h 542925"/>
                <a:gd name="connsiteX0" fmla="*/ 0 w 3478530"/>
                <a:gd name="connsiteY0" fmla="*/ 533400 h 542925"/>
                <a:gd name="connsiteX1" fmla="*/ 628650 w 3478530"/>
                <a:gd name="connsiteY1" fmla="*/ 171450 h 542925"/>
                <a:gd name="connsiteX2" fmla="*/ 1266825 w 3478530"/>
                <a:gd name="connsiteY2" fmla="*/ 28575 h 542925"/>
                <a:gd name="connsiteX3" fmla="*/ 2009775 w 3478530"/>
                <a:gd name="connsiteY3" fmla="*/ 0 h 542925"/>
                <a:gd name="connsiteX4" fmla="*/ 2628900 w 3478530"/>
                <a:gd name="connsiteY4" fmla="*/ 152400 h 542925"/>
                <a:gd name="connsiteX5" fmla="*/ 3264373 w 3478530"/>
                <a:gd name="connsiteY5" fmla="*/ 364344 h 542925"/>
                <a:gd name="connsiteX6" fmla="*/ 3478530 w 3478530"/>
                <a:gd name="connsiteY6" fmla="*/ 527023 h 542925"/>
                <a:gd name="connsiteX7" fmla="*/ 3238500 w 3478530"/>
                <a:gd name="connsiteY7" fmla="*/ 542925 h 542925"/>
                <a:gd name="connsiteX8" fmla="*/ 2512695 w 3478530"/>
                <a:gd name="connsiteY8" fmla="*/ 214932 h 542925"/>
                <a:gd name="connsiteX9" fmla="*/ 1998345 w 3478530"/>
                <a:gd name="connsiteY9" fmla="*/ 76363 h 542925"/>
                <a:gd name="connsiteX10" fmla="*/ 1264920 w 3478530"/>
                <a:gd name="connsiteY10" fmla="*/ 107010 h 542925"/>
                <a:gd name="connsiteX11" fmla="*/ 708660 w 3478530"/>
                <a:gd name="connsiteY11" fmla="*/ 254027 h 542925"/>
                <a:gd name="connsiteX12" fmla="*/ 266700 w 3478530"/>
                <a:gd name="connsiteY12" fmla="*/ 533400 h 542925"/>
                <a:gd name="connsiteX13" fmla="*/ 0 w 3478530"/>
                <a:gd name="connsiteY13" fmla="*/ 533400 h 542925"/>
                <a:gd name="connsiteX0" fmla="*/ 0 w 3569017"/>
                <a:gd name="connsiteY0" fmla="*/ 533400 h 542925"/>
                <a:gd name="connsiteX1" fmla="*/ 628650 w 3569017"/>
                <a:gd name="connsiteY1" fmla="*/ 171450 h 542925"/>
                <a:gd name="connsiteX2" fmla="*/ 1266825 w 3569017"/>
                <a:gd name="connsiteY2" fmla="*/ 28575 h 542925"/>
                <a:gd name="connsiteX3" fmla="*/ 2009775 w 3569017"/>
                <a:gd name="connsiteY3" fmla="*/ 0 h 542925"/>
                <a:gd name="connsiteX4" fmla="*/ 2628900 w 3569017"/>
                <a:gd name="connsiteY4" fmla="*/ 152400 h 542925"/>
                <a:gd name="connsiteX5" fmla="*/ 3264373 w 3569017"/>
                <a:gd name="connsiteY5" fmla="*/ 364344 h 542925"/>
                <a:gd name="connsiteX6" fmla="*/ 3569017 w 3569017"/>
                <a:gd name="connsiteY6" fmla="*/ 527023 h 542925"/>
                <a:gd name="connsiteX7" fmla="*/ 3238500 w 3569017"/>
                <a:gd name="connsiteY7" fmla="*/ 542925 h 542925"/>
                <a:gd name="connsiteX8" fmla="*/ 2512695 w 3569017"/>
                <a:gd name="connsiteY8" fmla="*/ 214932 h 542925"/>
                <a:gd name="connsiteX9" fmla="*/ 1998345 w 3569017"/>
                <a:gd name="connsiteY9" fmla="*/ 76363 h 542925"/>
                <a:gd name="connsiteX10" fmla="*/ 1264920 w 3569017"/>
                <a:gd name="connsiteY10" fmla="*/ 107010 h 542925"/>
                <a:gd name="connsiteX11" fmla="*/ 708660 w 3569017"/>
                <a:gd name="connsiteY11" fmla="*/ 254027 h 542925"/>
                <a:gd name="connsiteX12" fmla="*/ 266700 w 3569017"/>
                <a:gd name="connsiteY12" fmla="*/ 533400 h 542925"/>
                <a:gd name="connsiteX13" fmla="*/ 0 w 3569017"/>
                <a:gd name="connsiteY13" fmla="*/ 533400 h 542925"/>
                <a:gd name="connsiteX0" fmla="*/ 0 w 3569017"/>
                <a:gd name="connsiteY0" fmla="*/ 533400 h 542925"/>
                <a:gd name="connsiteX1" fmla="*/ 628650 w 3569017"/>
                <a:gd name="connsiteY1" fmla="*/ 171450 h 542925"/>
                <a:gd name="connsiteX2" fmla="*/ 1266825 w 3569017"/>
                <a:gd name="connsiteY2" fmla="*/ 28575 h 542925"/>
                <a:gd name="connsiteX3" fmla="*/ 2009775 w 3569017"/>
                <a:gd name="connsiteY3" fmla="*/ 0 h 542925"/>
                <a:gd name="connsiteX4" fmla="*/ 2628900 w 3569017"/>
                <a:gd name="connsiteY4" fmla="*/ 152400 h 542925"/>
                <a:gd name="connsiteX5" fmla="*/ 3473923 w 3569017"/>
                <a:gd name="connsiteY5" fmla="*/ 364344 h 542925"/>
                <a:gd name="connsiteX6" fmla="*/ 3569017 w 3569017"/>
                <a:gd name="connsiteY6" fmla="*/ 527023 h 542925"/>
                <a:gd name="connsiteX7" fmla="*/ 3238500 w 3569017"/>
                <a:gd name="connsiteY7" fmla="*/ 542925 h 542925"/>
                <a:gd name="connsiteX8" fmla="*/ 2512695 w 3569017"/>
                <a:gd name="connsiteY8" fmla="*/ 214932 h 542925"/>
                <a:gd name="connsiteX9" fmla="*/ 1998345 w 3569017"/>
                <a:gd name="connsiteY9" fmla="*/ 76363 h 542925"/>
                <a:gd name="connsiteX10" fmla="*/ 1264920 w 3569017"/>
                <a:gd name="connsiteY10" fmla="*/ 107010 h 542925"/>
                <a:gd name="connsiteX11" fmla="*/ 708660 w 3569017"/>
                <a:gd name="connsiteY11" fmla="*/ 254027 h 542925"/>
                <a:gd name="connsiteX12" fmla="*/ 266700 w 3569017"/>
                <a:gd name="connsiteY12" fmla="*/ 533400 h 542925"/>
                <a:gd name="connsiteX13" fmla="*/ 0 w 3569017"/>
                <a:gd name="connsiteY13" fmla="*/ 533400 h 542925"/>
                <a:gd name="connsiteX0" fmla="*/ 0 w 3569017"/>
                <a:gd name="connsiteY0" fmla="*/ 533400 h 542925"/>
                <a:gd name="connsiteX1" fmla="*/ 628650 w 3569017"/>
                <a:gd name="connsiteY1" fmla="*/ 171450 h 542925"/>
                <a:gd name="connsiteX2" fmla="*/ 1266825 w 3569017"/>
                <a:gd name="connsiteY2" fmla="*/ 28575 h 542925"/>
                <a:gd name="connsiteX3" fmla="*/ 2009775 w 3569017"/>
                <a:gd name="connsiteY3" fmla="*/ 0 h 542925"/>
                <a:gd name="connsiteX4" fmla="*/ 2628900 w 3569017"/>
                <a:gd name="connsiteY4" fmla="*/ 152400 h 542925"/>
                <a:gd name="connsiteX5" fmla="*/ 3473923 w 3569017"/>
                <a:gd name="connsiteY5" fmla="*/ 364344 h 542925"/>
                <a:gd name="connsiteX6" fmla="*/ 3569017 w 3569017"/>
                <a:gd name="connsiteY6" fmla="*/ 527023 h 542925"/>
                <a:gd name="connsiteX7" fmla="*/ 3238500 w 3569017"/>
                <a:gd name="connsiteY7" fmla="*/ 542925 h 542925"/>
                <a:gd name="connsiteX8" fmla="*/ 3154836 w 3569017"/>
                <a:gd name="connsiteY8" fmla="*/ 403947 h 542925"/>
                <a:gd name="connsiteX9" fmla="*/ 2512695 w 3569017"/>
                <a:gd name="connsiteY9" fmla="*/ 214932 h 542925"/>
                <a:gd name="connsiteX10" fmla="*/ 1998345 w 3569017"/>
                <a:gd name="connsiteY10" fmla="*/ 76363 h 542925"/>
                <a:gd name="connsiteX11" fmla="*/ 1264920 w 3569017"/>
                <a:gd name="connsiteY11" fmla="*/ 107010 h 542925"/>
                <a:gd name="connsiteX12" fmla="*/ 708660 w 3569017"/>
                <a:gd name="connsiteY12" fmla="*/ 254027 h 542925"/>
                <a:gd name="connsiteX13" fmla="*/ 266700 w 3569017"/>
                <a:gd name="connsiteY13" fmla="*/ 533400 h 542925"/>
                <a:gd name="connsiteX14" fmla="*/ 0 w 3569017"/>
                <a:gd name="connsiteY14" fmla="*/ 533400 h 542925"/>
                <a:gd name="connsiteX0" fmla="*/ 0 w 3569017"/>
                <a:gd name="connsiteY0" fmla="*/ 533400 h 533400"/>
                <a:gd name="connsiteX1" fmla="*/ 628650 w 3569017"/>
                <a:gd name="connsiteY1" fmla="*/ 171450 h 533400"/>
                <a:gd name="connsiteX2" fmla="*/ 1266825 w 3569017"/>
                <a:gd name="connsiteY2" fmla="*/ 28575 h 533400"/>
                <a:gd name="connsiteX3" fmla="*/ 2009775 w 3569017"/>
                <a:gd name="connsiteY3" fmla="*/ 0 h 533400"/>
                <a:gd name="connsiteX4" fmla="*/ 2628900 w 3569017"/>
                <a:gd name="connsiteY4" fmla="*/ 152400 h 533400"/>
                <a:gd name="connsiteX5" fmla="*/ 3473923 w 3569017"/>
                <a:gd name="connsiteY5" fmla="*/ 364344 h 533400"/>
                <a:gd name="connsiteX6" fmla="*/ 3569017 w 3569017"/>
                <a:gd name="connsiteY6" fmla="*/ 527023 h 533400"/>
                <a:gd name="connsiteX7" fmla="*/ 3390900 w 3569017"/>
                <a:gd name="connsiteY7" fmla="*/ 529724 h 533400"/>
                <a:gd name="connsiteX8" fmla="*/ 3154836 w 3569017"/>
                <a:gd name="connsiteY8" fmla="*/ 403947 h 533400"/>
                <a:gd name="connsiteX9" fmla="*/ 2512695 w 3569017"/>
                <a:gd name="connsiteY9" fmla="*/ 214932 h 533400"/>
                <a:gd name="connsiteX10" fmla="*/ 1998345 w 3569017"/>
                <a:gd name="connsiteY10" fmla="*/ 76363 h 533400"/>
                <a:gd name="connsiteX11" fmla="*/ 1264920 w 3569017"/>
                <a:gd name="connsiteY11" fmla="*/ 107010 h 533400"/>
                <a:gd name="connsiteX12" fmla="*/ 708660 w 3569017"/>
                <a:gd name="connsiteY12" fmla="*/ 254027 h 533400"/>
                <a:gd name="connsiteX13" fmla="*/ 266700 w 3569017"/>
                <a:gd name="connsiteY13" fmla="*/ 533400 h 533400"/>
                <a:gd name="connsiteX14" fmla="*/ 0 w 3569017"/>
                <a:gd name="connsiteY14" fmla="*/ 533400 h 533400"/>
                <a:gd name="connsiteX0" fmla="*/ 0 w 3569017"/>
                <a:gd name="connsiteY0" fmla="*/ 533400 h 533400"/>
                <a:gd name="connsiteX1" fmla="*/ 628650 w 3569017"/>
                <a:gd name="connsiteY1" fmla="*/ 171450 h 533400"/>
                <a:gd name="connsiteX2" fmla="*/ 1266825 w 3569017"/>
                <a:gd name="connsiteY2" fmla="*/ 28575 h 533400"/>
                <a:gd name="connsiteX3" fmla="*/ 2009775 w 3569017"/>
                <a:gd name="connsiteY3" fmla="*/ 0 h 533400"/>
                <a:gd name="connsiteX4" fmla="*/ 2628900 w 3569017"/>
                <a:gd name="connsiteY4" fmla="*/ 152400 h 533400"/>
                <a:gd name="connsiteX5" fmla="*/ 3473923 w 3569017"/>
                <a:gd name="connsiteY5" fmla="*/ 364344 h 533400"/>
                <a:gd name="connsiteX6" fmla="*/ 3569017 w 3569017"/>
                <a:gd name="connsiteY6" fmla="*/ 527023 h 533400"/>
                <a:gd name="connsiteX7" fmla="*/ 3390900 w 3569017"/>
                <a:gd name="connsiteY7" fmla="*/ 529724 h 533400"/>
                <a:gd name="connsiteX8" fmla="*/ 3269136 w 3569017"/>
                <a:gd name="connsiteY8" fmla="*/ 393386 h 533400"/>
                <a:gd name="connsiteX9" fmla="*/ 2512695 w 3569017"/>
                <a:gd name="connsiteY9" fmla="*/ 214932 h 533400"/>
                <a:gd name="connsiteX10" fmla="*/ 1998345 w 3569017"/>
                <a:gd name="connsiteY10" fmla="*/ 76363 h 533400"/>
                <a:gd name="connsiteX11" fmla="*/ 1264920 w 3569017"/>
                <a:gd name="connsiteY11" fmla="*/ 107010 h 533400"/>
                <a:gd name="connsiteX12" fmla="*/ 708660 w 3569017"/>
                <a:gd name="connsiteY12" fmla="*/ 254027 h 533400"/>
                <a:gd name="connsiteX13" fmla="*/ 266700 w 3569017"/>
                <a:gd name="connsiteY13" fmla="*/ 533400 h 533400"/>
                <a:gd name="connsiteX14" fmla="*/ 0 w 3569017"/>
                <a:gd name="connsiteY14" fmla="*/ 533400 h 533400"/>
                <a:gd name="connsiteX0" fmla="*/ 0 w 3640455"/>
                <a:gd name="connsiteY0" fmla="*/ 517559 h 533400"/>
                <a:gd name="connsiteX1" fmla="*/ 700088 w 3640455"/>
                <a:gd name="connsiteY1" fmla="*/ 171450 h 533400"/>
                <a:gd name="connsiteX2" fmla="*/ 1338263 w 3640455"/>
                <a:gd name="connsiteY2" fmla="*/ 28575 h 533400"/>
                <a:gd name="connsiteX3" fmla="*/ 2081213 w 3640455"/>
                <a:gd name="connsiteY3" fmla="*/ 0 h 533400"/>
                <a:gd name="connsiteX4" fmla="*/ 2700338 w 3640455"/>
                <a:gd name="connsiteY4" fmla="*/ 152400 h 533400"/>
                <a:gd name="connsiteX5" fmla="*/ 3545361 w 3640455"/>
                <a:gd name="connsiteY5" fmla="*/ 364344 h 533400"/>
                <a:gd name="connsiteX6" fmla="*/ 3640455 w 3640455"/>
                <a:gd name="connsiteY6" fmla="*/ 527023 h 533400"/>
                <a:gd name="connsiteX7" fmla="*/ 3462338 w 3640455"/>
                <a:gd name="connsiteY7" fmla="*/ 529724 h 533400"/>
                <a:gd name="connsiteX8" fmla="*/ 3340574 w 3640455"/>
                <a:gd name="connsiteY8" fmla="*/ 393386 h 533400"/>
                <a:gd name="connsiteX9" fmla="*/ 2584133 w 3640455"/>
                <a:gd name="connsiteY9" fmla="*/ 214932 h 533400"/>
                <a:gd name="connsiteX10" fmla="*/ 2069783 w 3640455"/>
                <a:gd name="connsiteY10" fmla="*/ 76363 h 533400"/>
                <a:gd name="connsiteX11" fmla="*/ 1336358 w 3640455"/>
                <a:gd name="connsiteY11" fmla="*/ 107010 h 533400"/>
                <a:gd name="connsiteX12" fmla="*/ 780098 w 3640455"/>
                <a:gd name="connsiteY12" fmla="*/ 254027 h 533400"/>
                <a:gd name="connsiteX13" fmla="*/ 338138 w 3640455"/>
                <a:gd name="connsiteY13" fmla="*/ 533400 h 533400"/>
                <a:gd name="connsiteX14" fmla="*/ 0 w 3640455"/>
                <a:gd name="connsiteY14" fmla="*/ 517559 h 533400"/>
                <a:gd name="connsiteX0" fmla="*/ 0 w 3640455"/>
                <a:gd name="connsiteY0" fmla="*/ 517559 h 533400"/>
                <a:gd name="connsiteX1" fmla="*/ 135411 w 3640455"/>
                <a:gd name="connsiteY1" fmla="*/ 351144 h 533400"/>
                <a:gd name="connsiteX2" fmla="*/ 700088 w 3640455"/>
                <a:gd name="connsiteY2" fmla="*/ 171450 h 533400"/>
                <a:gd name="connsiteX3" fmla="*/ 1338263 w 3640455"/>
                <a:gd name="connsiteY3" fmla="*/ 28575 h 533400"/>
                <a:gd name="connsiteX4" fmla="*/ 2081213 w 3640455"/>
                <a:gd name="connsiteY4" fmla="*/ 0 h 533400"/>
                <a:gd name="connsiteX5" fmla="*/ 2700338 w 3640455"/>
                <a:gd name="connsiteY5" fmla="*/ 152400 h 533400"/>
                <a:gd name="connsiteX6" fmla="*/ 3545361 w 3640455"/>
                <a:gd name="connsiteY6" fmla="*/ 364344 h 533400"/>
                <a:gd name="connsiteX7" fmla="*/ 3640455 w 3640455"/>
                <a:gd name="connsiteY7" fmla="*/ 527023 h 533400"/>
                <a:gd name="connsiteX8" fmla="*/ 3462338 w 3640455"/>
                <a:gd name="connsiteY8" fmla="*/ 529724 h 533400"/>
                <a:gd name="connsiteX9" fmla="*/ 3340574 w 3640455"/>
                <a:gd name="connsiteY9" fmla="*/ 393386 h 533400"/>
                <a:gd name="connsiteX10" fmla="*/ 2584133 w 3640455"/>
                <a:gd name="connsiteY10" fmla="*/ 214932 h 533400"/>
                <a:gd name="connsiteX11" fmla="*/ 2069783 w 3640455"/>
                <a:gd name="connsiteY11" fmla="*/ 76363 h 533400"/>
                <a:gd name="connsiteX12" fmla="*/ 1336358 w 3640455"/>
                <a:gd name="connsiteY12" fmla="*/ 107010 h 533400"/>
                <a:gd name="connsiteX13" fmla="*/ 780098 w 3640455"/>
                <a:gd name="connsiteY13" fmla="*/ 254027 h 533400"/>
                <a:gd name="connsiteX14" fmla="*/ 338138 w 3640455"/>
                <a:gd name="connsiteY14" fmla="*/ 533400 h 533400"/>
                <a:gd name="connsiteX15" fmla="*/ 0 w 3640455"/>
                <a:gd name="connsiteY15" fmla="*/ 517559 h 533400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238126 w 3640455"/>
                <a:gd name="connsiteY14" fmla="*/ 512279 h 529724"/>
                <a:gd name="connsiteX15" fmla="*/ 0 w 3640455"/>
                <a:gd name="connsiteY15" fmla="*/ 517559 h 529724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368774 w 3640455"/>
                <a:gd name="connsiteY14" fmla="*/ 393387 h 529724"/>
                <a:gd name="connsiteX15" fmla="*/ 238126 w 3640455"/>
                <a:gd name="connsiteY15" fmla="*/ 512279 h 529724"/>
                <a:gd name="connsiteX16" fmla="*/ 0 w 3640455"/>
                <a:gd name="connsiteY16" fmla="*/ 517559 h 529724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368774 w 3640455"/>
                <a:gd name="connsiteY14" fmla="*/ 393387 h 529724"/>
                <a:gd name="connsiteX15" fmla="*/ 238126 w 3640455"/>
                <a:gd name="connsiteY15" fmla="*/ 512279 h 529724"/>
                <a:gd name="connsiteX16" fmla="*/ 0 w 3640455"/>
                <a:gd name="connsiteY16" fmla="*/ 517559 h 529724"/>
                <a:gd name="connsiteX0" fmla="*/ 0 w 3640455"/>
                <a:gd name="connsiteY0" fmla="*/ 517559 h 529724"/>
                <a:gd name="connsiteX1" fmla="*/ 135411 w 3640455"/>
                <a:gd name="connsiteY1" fmla="*/ 351144 h 529724"/>
                <a:gd name="connsiteX2" fmla="*/ 700088 w 3640455"/>
                <a:gd name="connsiteY2" fmla="*/ 171450 h 529724"/>
                <a:gd name="connsiteX3" fmla="*/ 1338263 w 3640455"/>
                <a:gd name="connsiteY3" fmla="*/ 28575 h 529724"/>
                <a:gd name="connsiteX4" fmla="*/ 2081213 w 3640455"/>
                <a:gd name="connsiteY4" fmla="*/ 0 h 529724"/>
                <a:gd name="connsiteX5" fmla="*/ 2700338 w 3640455"/>
                <a:gd name="connsiteY5" fmla="*/ 152400 h 529724"/>
                <a:gd name="connsiteX6" fmla="*/ 3545361 w 3640455"/>
                <a:gd name="connsiteY6" fmla="*/ 364344 h 529724"/>
                <a:gd name="connsiteX7" fmla="*/ 3640455 w 3640455"/>
                <a:gd name="connsiteY7" fmla="*/ 527023 h 529724"/>
                <a:gd name="connsiteX8" fmla="*/ 3462338 w 3640455"/>
                <a:gd name="connsiteY8" fmla="*/ 529724 h 529724"/>
                <a:gd name="connsiteX9" fmla="*/ 3340574 w 3640455"/>
                <a:gd name="connsiteY9" fmla="*/ 393386 h 529724"/>
                <a:gd name="connsiteX10" fmla="*/ 2584133 w 3640455"/>
                <a:gd name="connsiteY10" fmla="*/ 214932 h 529724"/>
                <a:gd name="connsiteX11" fmla="*/ 2069783 w 3640455"/>
                <a:gd name="connsiteY11" fmla="*/ 76363 h 529724"/>
                <a:gd name="connsiteX12" fmla="*/ 1336358 w 3640455"/>
                <a:gd name="connsiteY12" fmla="*/ 107010 h 529724"/>
                <a:gd name="connsiteX13" fmla="*/ 780098 w 3640455"/>
                <a:gd name="connsiteY13" fmla="*/ 254027 h 529724"/>
                <a:gd name="connsiteX14" fmla="*/ 368774 w 3640455"/>
                <a:gd name="connsiteY14" fmla="*/ 393387 h 529724"/>
                <a:gd name="connsiteX15" fmla="*/ 238126 w 3640455"/>
                <a:gd name="connsiteY15" fmla="*/ 512279 h 529724"/>
                <a:gd name="connsiteX16" fmla="*/ 0 w 3640455"/>
                <a:gd name="connsiteY16" fmla="*/ 517559 h 529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40455" h="529724">
                  <a:moveTo>
                    <a:pt x="0" y="517559"/>
                  </a:moveTo>
                  <a:cubicBezTo>
                    <a:pt x="91175" y="472648"/>
                    <a:pt x="44236" y="396055"/>
                    <a:pt x="135411" y="351144"/>
                  </a:cubicBezTo>
                  <a:lnTo>
                    <a:pt x="700088" y="171450"/>
                  </a:lnTo>
                  <a:lnTo>
                    <a:pt x="1338263" y="28575"/>
                  </a:lnTo>
                  <a:lnTo>
                    <a:pt x="2081213" y="0"/>
                  </a:lnTo>
                  <a:lnTo>
                    <a:pt x="2700338" y="152400"/>
                  </a:lnTo>
                  <a:cubicBezTo>
                    <a:pt x="2826437" y="212487"/>
                    <a:pt x="3419262" y="304257"/>
                    <a:pt x="3545361" y="364344"/>
                  </a:cubicBezTo>
                  <a:lnTo>
                    <a:pt x="3640455" y="527023"/>
                  </a:lnTo>
                  <a:lnTo>
                    <a:pt x="3462338" y="529724"/>
                  </a:lnTo>
                  <a:cubicBezTo>
                    <a:pt x="3380475" y="493079"/>
                    <a:pt x="3422437" y="430031"/>
                    <a:pt x="3340574" y="393386"/>
                  </a:cubicBezTo>
                  <a:lnTo>
                    <a:pt x="2584133" y="214932"/>
                  </a:lnTo>
                  <a:lnTo>
                    <a:pt x="2069783" y="76363"/>
                  </a:lnTo>
                  <a:lnTo>
                    <a:pt x="1336358" y="107010"/>
                  </a:lnTo>
                  <a:lnTo>
                    <a:pt x="780098" y="254027"/>
                  </a:lnTo>
                  <a:cubicBezTo>
                    <a:pt x="674740" y="305761"/>
                    <a:pt x="531282" y="328451"/>
                    <a:pt x="368774" y="393387"/>
                  </a:cubicBezTo>
                  <a:lnTo>
                    <a:pt x="238126" y="512279"/>
                  </a:lnTo>
                  <a:lnTo>
                    <a:pt x="0" y="517559"/>
                  </a:lnTo>
                  <a:close/>
                </a:path>
              </a:pathLst>
            </a:custGeom>
            <a:solidFill>
              <a:srgbClr val="EAB2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Fünfeck 1">
              <a:extLst>
                <a:ext uri="{FF2B5EF4-FFF2-40B4-BE49-F238E27FC236}">
                  <a16:creationId xmlns:a16="http://schemas.microsoft.com/office/drawing/2014/main" id="{04B700C8-C204-4D1D-9EFE-87119889933D}"/>
                </a:ext>
              </a:extLst>
            </p:cNvPr>
            <p:cNvSpPr/>
            <p:nvPr/>
          </p:nvSpPr>
          <p:spPr>
            <a:xfrm rot="10800000">
              <a:off x="10090840" y="3629552"/>
              <a:ext cx="112519" cy="18863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163596 w 741139"/>
                <a:gd name="connsiteY0" fmla="*/ 432796 h 1133070"/>
                <a:gd name="connsiteX1" fmla="*/ 329660 w 741139"/>
                <a:gd name="connsiteY1" fmla="*/ 0 h 1133070"/>
                <a:gd name="connsiteX2" fmla="*/ 741139 w 741139"/>
                <a:gd name="connsiteY2" fmla="*/ 432794 h 1133070"/>
                <a:gd name="connsiteX3" fmla="*/ 659319 w 741139"/>
                <a:gd name="connsiteY3" fmla="*/ 1133070 h 1133070"/>
                <a:gd name="connsiteX4" fmla="*/ 1 w 741139"/>
                <a:gd name="connsiteY4" fmla="*/ 1133070 h 1133070"/>
                <a:gd name="connsiteX5" fmla="*/ 163596 w 741139"/>
                <a:gd name="connsiteY5" fmla="*/ 432796 h 1133070"/>
                <a:gd name="connsiteX0" fmla="*/ 56286 w 633829"/>
                <a:gd name="connsiteY0" fmla="*/ 432796 h 1133070"/>
                <a:gd name="connsiteX1" fmla="*/ 222350 w 633829"/>
                <a:gd name="connsiteY1" fmla="*/ 0 h 1133070"/>
                <a:gd name="connsiteX2" fmla="*/ 633829 w 633829"/>
                <a:gd name="connsiteY2" fmla="*/ 432794 h 1133070"/>
                <a:gd name="connsiteX3" fmla="*/ 552009 w 633829"/>
                <a:gd name="connsiteY3" fmla="*/ 1133070 h 1133070"/>
                <a:gd name="connsiteX4" fmla="*/ 0 w 633829"/>
                <a:gd name="connsiteY4" fmla="*/ 1113999 h 1133070"/>
                <a:gd name="connsiteX5" fmla="*/ 56286 w 633829"/>
                <a:gd name="connsiteY5" fmla="*/ 432796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3829" h="1133070">
                  <a:moveTo>
                    <a:pt x="56286" y="432796"/>
                  </a:moveTo>
                  <a:lnTo>
                    <a:pt x="222350" y="0"/>
                  </a:lnTo>
                  <a:lnTo>
                    <a:pt x="633829" y="432794"/>
                  </a:lnTo>
                  <a:lnTo>
                    <a:pt x="552009" y="1133070"/>
                  </a:lnTo>
                  <a:lnTo>
                    <a:pt x="0" y="1113999"/>
                  </a:lnTo>
                  <a:lnTo>
                    <a:pt x="56286" y="4327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9EE3BCF9-DA95-4F3C-A6E6-CE007CDFDDF3}"/>
                </a:ext>
              </a:extLst>
            </p:cNvPr>
            <p:cNvSpPr/>
            <p:nvPr/>
          </p:nvSpPr>
          <p:spPr>
            <a:xfrm>
              <a:off x="6589924" y="2657266"/>
              <a:ext cx="1570007" cy="897147"/>
            </a:xfrm>
            <a:custGeom>
              <a:avLst/>
              <a:gdLst>
                <a:gd name="connsiteX0" fmla="*/ 17253 w 1570007"/>
                <a:gd name="connsiteY0" fmla="*/ 897147 h 897147"/>
                <a:gd name="connsiteX1" fmla="*/ 0 w 1570007"/>
                <a:gd name="connsiteY1" fmla="*/ 34506 h 897147"/>
                <a:gd name="connsiteX2" fmla="*/ 491705 w 1570007"/>
                <a:gd name="connsiteY2" fmla="*/ 51759 h 897147"/>
                <a:gd name="connsiteX3" fmla="*/ 293298 w 1570007"/>
                <a:gd name="connsiteY3" fmla="*/ 388189 h 897147"/>
                <a:gd name="connsiteX4" fmla="*/ 336430 w 1570007"/>
                <a:gd name="connsiteY4" fmla="*/ 517585 h 897147"/>
                <a:gd name="connsiteX5" fmla="*/ 750498 w 1570007"/>
                <a:gd name="connsiteY5" fmla="*/ 224287 h 897147"/>
                <a:gd name="connsiteX6" fmla="*/ 785003 w 1570007"/>
                <a:gd name="connsiteY6" fmla="*/ 595223 h 897147"/>
                <a:gd name="connsiteX7" fmla="*/ 353683 w 1570007"/>
                <a:gd name="connsiteY7" fmla="*/ 621102 h 897147"/>
                <a:gd name="connsiteX8" fmla="*/ 310551 w 1570007"/>
                <a:gd name="connsiteY8" fmla="*/ 733245 h 897147"/>
                <a:gd name="connsiteX9" fmla="*/ 690113 w 1570007"/>
                <a:gd name="connsiteY9" fmla="*/ 785004 h 897147"/>
                <a:gd name="connsiteX10" fmla="*/ 992037 w 1570007"/>
                <a:gd name="connsiteY10" fmla="*/ 603849 h 897147"/>
                <a:gd name="connsiteX11" fmla="*/ 1043796 w 1570007"/>
                <a:gd name="connsiteY11" fmla="*/ 483079 h 897147"/>
                <a:gd name="connsiteX12" fmla="*/ 879894 w 1570007"/>
                <a:gd name="connsiteY12" fmla="*/ 431321 h 897147"/>
                <a:gd name="connsiteX13" fmla="*/ 802256 w 1570007"/>
                <a:gd name="connsiteY13" fmla="*/ 543464 h 897147"/>
                <a:gd name="connsiteX14" fmla="*/ 862641 w 1570007"/>
                <a:gd name="connsiteY14" fmla="*/ 310551 h 897147"/>
                <a:gd name="connsiteX15" fmla="*/ 1026543 w 1570007"/>
                <a:gd name="connsiteY15" fmla="*/ 345057 h 897147"/>
                <a:gd name="connsiteX16" fmla="*/ 992037 w 1570007"/>
                <a:gd name="connsiteY16" fmla="*/ 146649 h 897147"/>
                <a:gd name="connsiteX17" fmla="*/ 1035170 w 1570007"/>
                <a:gd name="connsiteY17" fmla="*/ 0 h 897147"/>
                <a:gd name="connsiteX18" fmla="*/ 1155939 w 1570007"/>
                <a:gd name="connsiteY18" fmla="*/ 181155 h 897147"/>
                <a:gd name="connsiteX19" fmla="*/ 1112807 w 1570007"/>
                <a:gd name="connsiteY19" fmla="*/ 319177 h 897147"/>
                <a:gd name="connsiteX20" fmla="*/ 1268083 w 1570007"/>
                <a:gd name="connsiteY20" fmla="*/ 276045 h 897147"/>
                <a:gd name="connsiteX21" fmla="*/ 1362973 w 1570007"/>
                <a:gd name="connsiteY21" fmla="*/ 431321 h 897147"/>
                <a:gd name="connsiteX22" fmla="*/ 1268083 w 1570007"/>
                <a:gd name="connsiteY22" fmla="*/ 388189 h 897147"/>
                <a:gd name="connsiteX23" fmla="*/ 1155939 w 1570007"/>
                <a:gd name="connsiteY23" fmla="*/ 465826 h 897147"/>
                <a:gd name="connsiteX24" fmla="*/ 1328468 w 1570007"/>
                <a:gd name="connsiteY24" fmla="*/ 672860 h 897147"/>
                <a:gd name="connsiteX25" fmla="*/ 1570007 w 1570007"/>
                <a:gd name="connsiteY25" fmla="*/ 655608 h 897147"/>
                <a:gd name="connsiteX26" fmla="*/ 17253 w 1570007"/>
                <a:gd name="connsiteY26" fmla="*/ 897147 h 89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70007" h="897147">
                  <a:moveTo>
                    <a:pt x="17253" y="897147"/>
                  </a:moveTo>
                  <a:lnTo>
                    <a:pt x="0" y="34506"/>
                  </a:lnTo>
                  <a:lnTo>
                    <a:pt x="491705" y="51759"/>
                  </a:lnTo>
                  <a:lnTo>
                    <a:pt x="293298" y="388189"/>
                  </a:lnTo>
                  <a:lnTo>
                    <a:pt x="336430" y="517585"/>
                  </a:lnTo>
                  <a:lnTo>
                    <a:pt x="750498" y="224287"/>
                  </a:lnTo>
                  <a:lnTo>
                    <a:pt x="785003" y="595223"/>
                  </a:lnTo>
                  <a:lnTo>
                    <a:pt x="353683" y="621102"/>
                  </a:lnTo>
                  <a:lnTo>
                    <a:pt x="310551" y="733245"/>
                  </a:lnTo>
                  <a:lnTo>
                    <a:pt x="690113" y="785004"/>
                  </a:lnTo>
                  <a:lnTo>
                    <a:pt x="992037" y="603849"/>
                  </a:lnTo>
                  <a:lnTo>
                    <a:pt x="1043796" y="483079"/>
                  </a:lnTo>
                  <a:lnTo>
                    <a:pt x="879894" y="431321"/>
                  </a:lnTo>
                  <a:lnTo>
                    <a:pt x="802256" y="543464"/>
                  </a:lnTo>
                  <a:lnTo>
                    <a:pt x="862641" y="310551"/>
                  </a:lnTo>
                  <a:lnTo>
                    <a:pt x="1026543" y="345057"/>
                  </a:lnTo>
                  <a:lnTo>
                    <a:pt x="992037" y="146649"/>
                  </a:lnTo>
                  <a:lnTo>
                    <a:pt x="1035170" y="0"/>
                  </a:lnTo>
                  <a:lnTo>
                    <a:pt x="1155939" y="181155"/>
                  </a:lnTo>
                  <a:lnTo>
                    <a:pt x="1112807" y="319177"/>
                  </a:lnTo>
                  <a:lnTo>
                    <a:pt x="1268083" y="276045"/>
                  </a:lnTo>
                  <a:lnTo>
                    <a:pt x="1362973" y="431321"/>
                  </a:lnTo>
                  <a:lnTo>
                    <a:pt x="1268083" y="388189"/>
                  </a:lnTo>
                  <a:lnTo>
                    <a:pt x="1155939" y="465826"/>
                  </a:lnTo>
                  <a:lnTo>
                    <a:pt x="1328468" y="672860"/>
                  </a:lnTo>
                  <a:lnTo>
                    <a:pt x="1570007" y="655608"/>
                  </a:lnTo>
                  <a:lnTo>
                    <a:pt x="17253" y="897147"/>
                  </a:lnTo>
                  <a:close/>
                </a:path>
              </a:pathLst>
            </a:cu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FCBB6D23-06E6-4F8F-B038-082852D65DF5}"/>
                </a:ext>
              </a:extLst>
            </p:cNvPr>
            <p:cNvSpPr/>
            <p:nvPr/>
          </p:nvSpPr>
          <p:spPr>
            <a:xfrm>
              <a:off x="6504421" y="3051174"/>
              <a:ext cx="302481" cy="302481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BE97608E-BF39-461B-9F9B-68629BAFE50B}"/>
                </a:ext>
              </a:extLst>
            </p:cNvPr>
            <p:cNvSpPr/>
            <p:nvPr/>
          </p:nvSpPr>
          <p:spPr>
            <a:xfrm flipH="1">
              <a:off x="8640613" y="2679490"/>
              <a:ext cx="1570007" cy="897147"/>
            </a:xfrm>
            <a:custGeom>
              <a:avLst/>
              <a:gdLst>
                <a:gd name="connsiteX0" fmla="*/ 17253 w 1570007"/>
                <a:gd name="connsiteY0" fmla="*/ 897147 h 897147"/>
                <a:gd name="connsiteX1" fmla="*/ 0 w 1570007"/>
                <a:gd name="connsiteY1" fmla="*/ 34506 h 897147"/>
                <a:gd name="connsiteX2" fmla="*/ 491705 w 1570007"/>
                <a:gd name="connsiteY2" fmla="*/ 51759 h 897147"/>
                <a:gd name="connsiteX3" fmla="*/ 293298 w 1570007"/>
                <a:gd name="connsiteY3" fmla="*/ 388189 h 897147"/>
                <a:gd name="connsiteX4" fmla="*/ 336430 w 1570007"/>
                <a:gd name="connsiteY4" fmla="*/ 517585 h 897147"/>
                <a:gd name="connsiteX5" fmla="*/ 750498 w 1570007"/>
                <a:gd name="connsiteY5" fmla="*/ 224287 h 897147"/>
                <a:gd name="connsiteX6" fmla="*/ 785003 w 1570007"/>
                <a:gd name="connsiteY6" fmla="*/ 595223 h 897147"/>
                <a:gd name="connsiteX7" fmla="*/ 353683 w 1570007"/>
                <a:gd name="connsiteY7" fmla="*/ 621102 h 897147"/>
                <a:gd name="connsiteX8" fmla="*/ 310551 w 1570007"/>
                <a:gd name="connsiteY8" fmla="*/ 733245 h 897147"/>
                <a:gd name="connsiteX9" fmla="*/ 690113 w 1570007"/>
                <a:gd name="connsiteY9" fmla="*/ 785004 h 897147"/>
                <a:gd name="connsiteX10" fmla="*/ 992037 w 1570007"/>
                <a:gd name="connsiteY10" fmla="*/ 603849 h 897147"/>
                <a:gd name="connsiteX11" fmla="*/ 1043796 w 1570007"/>
                <a:gd name="connsiteY11" fmla="*/ 483079 h 897147"/>
                <a:gd name="connsiteX12" fmla="*/ 879894 w 1570007"/>
                <a:gd name="connsiteY12" fmla="*/ 431321 h 897147"/>
                <a:gd name="connsiteX13" fmla="*/ 802256 w 1570007"/>
                <a:gd name="connsiteY13" fmla="*/ 543464 h 897147"/>
                <a:gd name="connsiteX14" fmla="*/ 862641 w 1570007"/>
                <a:gd name="connsiteY14" fmla="*/ 310551 h 897147"/>
                <a:gd name="connsiteX15" fmla="*/ 1026543 w 1570007"/>
                <a:gd name="connsiteY15" fmla="*/ 345057 h 897147"/>
                <a:gd name="connsiteX16" fmla="*/ 992037 w 1570007"/>
                <a:gd name="connsiteY16" fmla="*/ 146649 h 897147"/>
                <a:gd name="connsiteX17" fmla="*/ 1035170 w 1570007"/>
                <a:gd name="connsiteY17" fmla="*/ 0 h 897147"/>
                <a:gd name="connsiteX18" fmla="*/ 1155939 w 1570007"/>
                <a:gd name="connsiteY18" fmla="*/ 181155 h 897147"/>
                <a:gd name="connsiteX19" fmla="*/ 1112807 w 1570007"/>
                <a:gd name="connsiteY19" fmla="*/ 319177 h 897147"/>
                <a:gd name="connsiteX20" fmla="*/ 1268083 w 1570007"/>
                <a:gd name="connsiteY20" fmla="*/ 276045 h 897147"/>
                <a:gd name="connsiteX21" fmla="*/ 1362973 w 1570007"/>
                <a:gd name="connsiteY21" fmla="*/ 431321 h 897147"/>
                <a:gd name="connsiteX22" fmla="*/ 1268083 w 1570007"/>
                <a:gd name="connsiteY22" fmla="*/ 388189 h 897147"/>
                <a:gd name="connsiteX23" fmla="*/ 1155939 w 1570007"/>
                <a:gd name="connsiteY23" fmla="*/ 465826 h 897147"/>
                <a:gd name="connsiteX24" fmla="*/ 1328468 w 1570007"/>
                <a:gd name="connsiteY24" fmla="*/ 672860 h 897147"/>
                <a:gd name="connsiteX25" fmla="*/ 1570007 w 1570007"/>
                <a:gd name="connsiteY25" fmla="*/ 655608 h 897147"/>
                <a:gd name="connsiteX26" fmla="*/ 17253 w 1570007"/>
                <a:gd name="connsiteY26" fmla="*/ 897147 h 89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70007" h="897147">
                  <a:moveTo>
                    <a:pt x="17253" y="897147"/>
                  </a:moveTo>
                  <a:lnTo>
                    <a:pt x="0" y="34506"/>
                  </a:lnTo>
                  <a:lnTo>
                    <a:pt x="491705" y="51759"/>
                  </a:lnTo>
                  <a:lnTo>
                    <a:pt x="293298" y="388189"/>
                  </a:lnTo>
                  <a:lnTo>
                    <a:pt x="336430" y="517585"/>
                  </a:lnTo>
                  <a:lnTo>
                    <a:pt x="750498" y="224287"/>
                  </a:lnTo>
                  <a:lnTo>
                    <a:pt x="785003" y="595223"/>
                  </a:lnTo>
                  <a:lnTo>
                    <a:pt x="353683" y="621102"/>
                  </a:lnTo>
                  <a:lnTo>
                    <a:pt x="310551" y="733245"/>
                  </a:lnTo>
                  <a:lnTo>
                    <a:pt x="690113" y="785004"/>
                  </a:lnTo>
                  <a:lnTo>
                    <a:pt x="992037" y="603849"/>
                  </a:lnTo>
                  <a:lnTo>
                    <a:pt x="1043796" y="483079"/>
                  </a:lnTo>
                  <a:lnTo>
                    <a:pt x="879894" y="431321"/>
                  </a:lnTo>
                  <a:lnTo>
                    <a:pt x="802256" y="543464"/>
                  </a:lnTo>
                  <a:lnTo>
                    <a:pt x="862641" y="310551"/>
                  </a:lnTo>
                  <a:lnTo>
                    <a:pt x="1026543" y="345057"/>
                  </a:lnTo>
                  <a:lnTo>
                    <a:pt x="992037" y="146649"/>
                  </a:lnTo>
                  <a:lnTo>
                    <a:pt x="1035170" y="0"/>
                  </a:lnTo>
                  <a:lnTo>
                    <a:pt x="1155939" y="181155"/>
                  </a:lnTo>
                  <a:lnTo>
                    <a:pt x="1112807" y="319177"/>
                  </a:lnTo>
                  <a:lnTo>
                    <a:pt x="1268083" y="276045"/>
                  </a:lnTo>
                  <a:lnTo>
                    <a:pt x="1362973" y="431321"/>
                  </a:lnTo>
                  <a:lnTo>
                    <a:pt x="1268083" y="388189"/>
                  </a:lnTo>
                  <a:lnTo>
                    <a:pt x="1155939" y="465826"/>
                  </a:lnTo>
                  <a:lnTo>
                    <a:pt x="1328468" y="672860"/>
                  </a:lnTo>
                  <a:lnTo>
                    <a:pt x="1570007" y="655608"/>
                  </a:lnTo>
                  <a:lnTo>
                    <a:pt x="17253" y="897147"/>
                  </a:lnTo>
                  <a:close/>
                </a:path>
              </a:pathLst>
            </a:cu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6F72EA74-A201-4F3F-927A-1B99E07C4928}"/>
                </a:ext>
              </a:extLst>
            </p:cNvPr>
            <p:cNvSpPr/>
            <p:nvPr/>
          </p:nvSpPr>
          <p:spPr>
            <a:xfrm flipH="1">
              <a:off x="10002409" y="3051174"/>
              <a:ext cx="302481" cy="302481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FC93A75F-81C8-4BD5-83C1-BBF4F6B3ED12}"/>
                </a:ext>
              </a:extLst>
            </p:cNvPr>
            <p:cNvSpPr/>
            <p:nvPr/>
          </p:nvSpPr>
          <p:spPr>
            <a:xfrm>
              <a:off x="8015708" y="2754724"/>
              <a:ext cx="774700" cy="596900"/>
            </a:xfrm>
            <a:custGeom>
              <a:avLst/>
              <a:gdLst>
                <a:gd name="connsiteX0" fmla="*/ 0 w 774700"/>
                <a:gd name="connsiteY0" fmla="*/ 584200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88900 w 774700"/>
                <a:gd name="connsiteY16" fmla="*/ 577850 h 622300"/>
                <a:gd name="connsiteX17" fmla="*/ 76200 w 774700"/>
                <a:gd name="connsiteY17" fmla="*/ 565150 h 622300"/>
                <a:gd name="connsiteX18" fmla="*/ 0 w 774700"/>
                <a:gd name="connsiteY18" fmla="*/ 584200 h 622300"/>
                <a:gd name="connsiteX0" fmla="*/ 0 w 774700"/>
                <a:gd name="connsiteY0" fmla="*/ 584200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76200 w 774700"/>
                <a:gd name="connsiteY16" fmla="*/ 565150 h 622300"/>
                <a:gd name="connsiteX17" fmla="*/ 0 w 774700"/>
                <a:gd name="connsiteY17" fmla="*/ 584200 h 622300"/>
                <a:gd name="connsiteX0" fmla="*/ 0 w 774700"/>
                <a:gd name="connsiteY0" fmla="*/ 584200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0 w 774700"/>
                <a:gd name="connsiteY16" fmla="*/ 584200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615950 w 774700"/>
                <a:gd name="connsiteY14" fmla="*/ 501650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65150 w 774700"/>
                <a:gd name="connsiteY13" fmla="*/ 381000 h 622300"/>
                <a:gd name="connsiteX14" fmla="*/ 549275 w 774700"/>
                <a:gd name="connsiteY14" fmla="*/ 480219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86581 w 774700"/>
                <a:gd name="connsiteY13" fmla="*/ 381000 h 622300"/>
                <a:gd name="connsiteX14" fmla="*/ 549275 w 774700"/>
                <a:gd name="connsiteY14" fmla="*/ 480219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73050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86581 w 774700"/>
                <a:gd name="connsiteY13" fmla="*/ 381000 h 622300"/>
                <a:gd name="connsiteX14" fmla="*/ 554037 w 774700"/>
                <a:gd name="connsiteY14" fmla="*/ 484982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91344 h 622300"/>
                <a:gd name="connsiteX1" fmla="*/ 247650 w 774700"/>
                <a:gd name="connsiteY1" fmla="*/ 501650 h 622300"/>
                <a:gd name="connsiteX2" fmla="*/ 196850 w 774700"/>
                <a:gd name="connsiteY2" fmla="*/ 381000 h 622300"/>
                <a:gd name="connsiteX3" fmla="*/ 76200 w 774700"/>
                <a:gd name="connsiteY3" fmla="*/ 361950 h 622300"/>
                <a:gd name="connsiteX4" fmla="*/ 95250 w 774700"/>
                <a:gd name="connsiteY4" fmla="*/ 222250 h 622300"/>
                <a:gd name="connsiteX5" fmla="*/ 184150 w 774700"/>
                <a:gd name="connsiteY5" fmla="*/ 241300 h 622300"/>
                <a:gd name="connsiteX6" fmla="*/ 261144 w 774700"/>
                <a:gd name="connsiteY6" fmla="*/ 133350 h 622300"/>
                <a:gd name="connsiteX7" fmla="*/ 279400 w 774700"/>
                <a:gd name="connsiteY7" fmla="*/ 0 h 622300"/>
                <a:gd name="connsiteX8" fmla="*/ 520700 w 774700"/>
                <a:gd name="connsiteY8" fmla="*/ 25400 h 622300"/>
                <a:gd name="connsiteX9" fmla="*/ 501650 w 774700"/>
                <a:gd name="connsiteY9" fmla="*/ 127000 h 622300"/>
                <a:gd name="connsiteX10" fmla="*/ 565150 w 774700"/>
                <a:gd name="connsiteY10" fmla="*/ 234950 h 622300"/>
                <a:gd name="connsiteX11" fmla="*/ 692150 w 774700"/>
                <a:gd name="connsiteY11" fmla="*/ 203200 h 622300"/>
                <a:gd name="connsiteX12" fmla="*/ 698500 w 774700"/>
                <a:gd name="connsiteY12" fmla="*/ 355600 h 622300"/>
                <a:gd name="connsiteX13" fmla="*/ 586581 w 774700"/>
                <a:gd name="connsiteY13" fmla="*/ 381000 h 622300"/>
                <a:gd name="connsiteX14" fmla="*/ 554037 w 774700"/>
                <a:gd name="connsiteY14" fmla="*/ 484982 h 622300"/>
                <a:gd name="connsiteX15" fmla="*/ 774700 w 774700"/>
                <a:gd name="connsiteY15" fmla="*/ 622300 h 622300"/>
                <a:gd name="connsiteX16" fmla="*/ 0 w 774700"/>
                <a:gd name="connsiteY16" fmla="*/ 591344 h 622300"/>
                <a:gd name="connsiteX0" fmla="*/ 0 w 774700"/>
                <a:gd name="connsiteY0" fmla="*/ 565944 h 596900"/>
                <a:gd name="connsiteX1" fmla="*/ 247650 w 774700"/>
                <a:gd name="connsiteY1" fmla="*/ 476250 h 596900"/>
                <a:gd name="connsiteX2" fmla="*/ 196850 w 774700"/>
                <a:gd name="connsiteY2" fmla="*/ 355600 h 596900"/>
                <a:gd name="connsiteX3" fmla="*/ 76200 w 774700"/>
                <a:gd name="connsiteY3" fmla="*/ 336550 h 596900"/>
                <a:gd name="connsiteX4" fmla="*/ 95250 w 774700"/>
                <a:gd name="connsiteY4" fmla="*/ 196850 h 596900"/>
                <a:gd name="connsiteX5" fmla="*/ 184150 w 774700"/>
                <a:gd name="connsiteY5" fmla="*/ 215900 h 596900"/>
                <a:gd name="connsiteX6" fmla="*/ 261144 w 774700"/>
                <a:gd name="connsiteY6" fmla="*/ 107950 h 596900"/>
                <a:gd name="connsiteX7" fmla="*/ 231775 w 774700"/>
                <a:gd name="connsiteY7" fmla="*/ 3175 h 596900"/>
                <a:gd name="connsiteX8" fmla="*/ 520700 w 774700"/>
                <a:gd name="connsiteY8" fmla="*/ 0 h 596900"/>
                <a:gd name="connsiteX9" fmla="*/ 501650 w 774700"/>
                <a:gd name="connsiteY9" fmla="*/ 101600 h 596900"/>
                <a:gd name="connsiteX10" fmla="*/ 565150 w 774700"/>
                <a:gd name="connsiteY10" fmla="*/ 209550 h 596900"/>
                <a:gd name="connsiteX11" fmla="*/ 692150 w 774700"/>
                <a:gd name="connsiteY11" fmla="*/ 177800 h 596900"/>
                <a:gd name="connsiteX12" fmla="*/ 698500 w 774700"/>
                <a:gd name="connsiteY12" fmla="*/ 330200 h 596900"/>
                <a:gd name="connsiteX13" fmla="*/ 586581 w 774700"/>
                <a:gd name="connsiteY13" fmla="*/ 355600 h 596900"/>
                <a:gd name="connsiteX14" fmla="*/ 554037 w 774700"/>
                <a:gd name="connsiteY14" fmla="*/ 459582 h 596900"/>
                <a:gd name="connsiteX15" fmla="*/ 774700 w 774700"/>
                <a:gd name="connsiteY15" fmla="*/ 596900 h 596900"/>
                <a:gd name="connsiteX16" fmla="*/ 0 w 774700"/>
                <a:gd name="connsiteY16" fmla="*/ 565944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4700" h="596900">
                  <a:moveTo>
                    <a:pt x="0" y="565944"/>
                  </a:moveTo>
                  <a:lnTo>
                    <a:pt x="247650" y="476250"/>
                  </a:lnTo>
                  <a:lnTo>
                    <a:pt x="196850" y="355600"/>
                  </a:lnTo>
                  <a:lnTo>
                    <a:pt x="76200" y="336550"/>
                  </a:lnTo>
                  <a:lnTo>
                    <a:pt x="95250" y="196850"/>
                  </a:lnTo>
                  <a:lnTo>
                    <a:pt x="184150" y="215900"/>
                  </a:lnTo>
                  <a:lnTo>
                    <a:pt x="261144" y="107950"/>
                  </a:lnTo>
                  <a:lnTo>
                    <a:pt x="231775" y="3175"/>
                  </a:lnTo>
                  <a:lnTo>
                    <a:pt x="520700" y="0"/>
                  </a:lnTo>
                  <a:lnTo>
                    <a:pt x="501650" y="101600"/>
                  </a:lnTo>
                  <a:lnTo>
                    <a:pt x="565150" y="209550"/>
                  </a:lnTo>
                  <a:lnTo>
                    <a:pt x="692150" y="177800"/>
                  </a:lnTo>
                  <a:lnTo>
                    <a:pt x="698500" y="330200"/>
                  </a:lnTo>
                  <a:lnTo>
                    <a:pt x="586581" y="355600"/>
                  </a:lnTo>
                  <a:lnTo>
                    <a:pt x="554037" y="459582"/>
                  </a:lnTo>
                  <a:lnTo>
                    <a:pt x="774700" y="596900"/>
                  </a:lnTo>
                  <a:lnTo>
                    <a:pt x="0" y="565944"/>
                  </a:lnTo>
                  <a:close/>
                </a:path>
              </a:pathLst>
            </a:custGeom>
            <a:solidFill>
              <a:srgbClr val="FFC000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44F68635-F3CE-4F7E-B958-3035AB3891B8}"/>
                </a:ext>
              </a:extLst>
            </p:cNvPr>
            <p:cNvSpPr/>
            <p:nvPr/>
          </p:nvSpPr>
          <p:spPr>
            <a:xfrm flipH="1">
              <a:off x="8272453" y="2909766"/>
              <a:ext cx="302481" cy="302481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71" name="Gruppieren 70">
              <a:extLst>
                <a:ext uri="{FF2B5EF4-FFF2-40B4-BE49-F238E27FC236}">
                  <a16:creationId xmlns:a16="http://schemas.microsoft.com/office/drawing/2014/main" id="{2AFC68FE-86AD-41ED-B77E-380038087B45}"/>
                </a:ext>
              </a:extLst>
            </p:cNvPr>
            <p:cNvGrpSpPr/>
            <p:nvPr/>
          </p:nvGrpSpPr>
          <p:grpSpPr>
            <a:xfrm rot="5400000">
              <a:off x="8334512" y="3622826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72" name="Gruppieren 71">
                <a:extLst>
                  <a:ext uri="{FF2B5EF4-FFF2-40B4-BE49-F238E27FC236}">
                    <a16:creationId xmlns:a16="http://schemas.microsoft.com/office/drawing/2014/main" id="{61EE6156-E14D-4523-8E2E-AFCFB5547D22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81" name="Gleichschenkliges Dreieck 80">
                  <a:extLst>
                    <a:ext uri="{FF2B5EF4-FFF2-40B4-BE49-F238E27FC236}">
                      <a16:creationId xmlns:a16="http://schemas.microsoft.com/office/drawing/2014/main" id="{C4F667F0-ADB8-4886-AB5F-12B034A94D56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2" name="Gleichschenkliges Dreieck 81">
                  <a:extLst>
                    <a:ext uri="{FF2B5EF4-FFF2-40B4-BE49-F238E27FC236}">
                      <a16:creationId xmlns:a16="http://schemas.microsoft.com/office/drawing/2014/main" id="{27C3AB4E-246F-4927-B71C-581C234A1CD5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3" name="Gleichschenkliges Dreieck 82">
                  <a:extLst>
                    <a:ext uri="{FF2B5EF4-FFF2-40B4-BE49-F238E27FC236}">
                      <a16:creationId xmlns:a16="http://schemas.microsoft.com/office/drawing/2014/main" id="{5D747E13-77D6-4736-A506-AC645AC65E6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4" name="Gleichschenkliges Dreieck 26">
                  <a:extLst>
                    <a:ext uri="{FF2B5EF4-FFF2-40B4-BE49-F238E27FC236}">
                      <a16:creationId xmlns:a16="http://schemas.microsoft.com/office/drawing/2014/main" id="{70042145-C067-4F99-8890-E14FBF13001E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5" name="Gleichschenkliges Dreieck 26">
                  <a:extLst>
                    <a:ext uri="{FF2B5EF4-FFF2-40B4-BE49-F238E27FC236}">
                      <a16:creationId xmlns:a16="http://schemas.microsoft.com/office/drawing/2014/main" id="{DD3EBC01-2632-4C50-AEDC-BAF7D629E0D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73" name="Gruppieren 72">
                <a:extLst>
                  <a:ext uri="{FF2B5EF4-FFF2-40B4-BE49-F238E27FC236}">
                    <a16:creationId xmlns:a16="http://schemas.microsoft.com/office/drawing/2014/main" id="{3FA9F35B-6910-466C-A33F-5B67EA4D82C1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76" name="Gleichschenkliges Dreieck 75">
                  <a:extLst>
                    <a:ext uri="{FF2B5EF4-FFF2-40B4-BE49-F238E27FC236}">
                      <a16:creationId xmlns:a16="http://schemas.microsoft.com/office/drawing/2014/main" id="{593AEDA7-A26F-48DB-BE9C-AAE93176800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7" name="Gleichschenkliges Dreieck 76">
                  <a:extLst>
                    <a:ext uri="{FF2B5EF4-FFF2-40B4-BE49-F238E27FC236}">
                      <a16:creationId xmlns:a16="http://schemas.microsoft.com/office/drawing/2014/main" id="{67936B2E-BEAD-4519-A962-14459D3D05A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8" name="Gleichschenkliges Dreieck 77">
                  <a:extLst>
                    <a:ext uri="{FF2B5EF4-FFF2-40B4-BE49-F238E27FC236}">
                      <a16:creationId xmlns:a16="http://schemas.microsoft.com/office/drawing/2014/main" id="{0009CC89-1FF6-4F7D-BF8B-BA9CF3911C03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9" name="Gleichschenkliges Dreieck 26">
                  <a:extLst>
                    <a:ext uri="{FF2B5EF4-FFF2-40B4-BE49-F238E27FC236}">
                      <a16:creationId xmlns:a16="http://schemas.microsoft.com/office/drawing/2014/main" id="{735B33FE-46FC-479D-B31B-4B6BA1CE84A3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0" name="Gleichschenkliges Dreieck 26">
                  <a:extLst>
                    <a:ext uri="{FF2B5EF4-FFF2-40B4-BE49-F238E27FC236}">
                      <a16:creationId xmlns:a16="http://schemas.microsoft.com/office/drawing/2014/main" id="{06DE3A20-96C7-48A3-B500-61855BF01064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74" name="Kreis: nicht ausgefüllt 73">
                <a:extLst>
                  <a:ext uri="{FF2B5EF4-FFF2-40B4-BE49-F238E27FC236}">
                    <a16:creationId xmlns:a16="http://schemas.microsoft.com/office/drawing/2014/main" id="{6E97B25E-EFCF-40A9-A7E0-02F9135E2412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Kreis: nicht ausgefüllt 74">
                <a:extLst>
                  <a:ext uri="{FF2B5EF4-FFF2-40B4-BE49-F238E27FC236}">
                    <a16:creationId xmlns:a16="http://schemas.microsoft.com/office/drawing/2014/main" id="{CBEFDE59-1E61-440C-A447-4519466DAE61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6" name="Gruppieren 85">
              <a:extLst>
                <a:ext uri="{FF2B5EF4-FFF2-40B4-BE49-F238E27FC236}">
                  <a16:creationId xmlns:a16="http://schemas.microsoft.com/office/drawing/2014/main" id="{EB53B71A-98A0-47C1-96D2-93F2B20BE02A}"/>
                </a:ext>
              </a:extLst>
            </p:cNvPr>
            <p:cNvGrpSpPr/>
            <p:nvPr/>
          </p:nvGrpSpPr>
          <p:grpSpPr>
            <a:xfrm rot="5725130">
              <a:off x="9217148" y="3649523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87" name="Gruppieren 86">
                <a:extLst>
                  <a:ext uri="{FF2B5EF4-FFF2-40B4-BE49-F238E27FC236}">
                    <a16:creationId xmlns:a16="http://schemas.microsoft.com/office/drawing/2014/main" id="{D5DFE55B-298F-4372-B8AD-AB0265C37AC7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96" name="Gleichschenkliges Dreieck 95">
                  <a:extLst>
                    <a:ext uri="{FF2B5EF4-FFF2-40B4-BE49-F238E27FC236}">
                      <a16:creationId xmlns:a16="http://schemas.microsoft.com/office/drawing/2014/main" id="{3D427DA1-EE8C-4D35-A78D-719DA03B4C88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97" name="Gleichschenkliges Dreieck 96">
                  <a:extLst>
                    <a:ext uri="{FF2B5EF4-FFF2-40B4-BE49-F238E27FC236}">
                      <a16:creationId xmlns:a16="http://schemas.microsoft.com/office/drawing/2014/main" id="{4C6BB780-81C8-4A67-A902-5A2E719B83D2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8" name="Gleichschenkliges Dreieck 97">
                  <a:extLst>
                    <a:ext uri="{FF2B5EF4-FFF2-40B4-BE49-F238E27FC236}">
                      <a16:creationId xmlns:a16="http://schemas.microsoft.com/office/drawing/2014/main" id="{48740BEF-6747-44EF-9525-E9F485E8936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9" name="Gleichschenkliges Dreieck 26">
                  <a:extLst>
                    <a:ext uri="{FF2B5EF4-FFF2-40B4-BE49-F238E27FC236}">
                      <a16:creationId xmlns:a16="http://schemas.microsoft.com/office/drawing/2014/main" id="{6CB3B44E-4749-4D0B-9BBA-372CBC759AE6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0" name="Gleichschenkliges Dreieck 26">
                  <a:extLst>
                    <a:ext uri="{FF2B5EF4-FFF2-40B4-BE49-F238E27FC236}">
                      <a16:creationId xmlns:a16="http://schemas.microsoft.com/office/drawing/2014/main" id="{AF2756A4-74FC-4E0A-AC0D-8647E24DE0E2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88" name="Gruppieren 87">
                <a:extLst>
                  <a:ext uri="{FF2B5EF4-FFF2-40B4-BE49-F238E27FC236}">
                    <a16:creationId xmlns:a16="http://schemas.microsoft.com/office/drawing/2014/main" id="{8DC74D3D-31BF-43CC-97F0-D8EB8DE03544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91" name="Gleichschenkliges Dreieck 90">
                  <a:extLst>
                    <a:ext uri="{FF2B5EF4-FFF2-40B4-BE49-F238E27FC236}">
                      <a16:creationId xmlns:a16="http://schemas.microsoft.com/office/drawing/2014/main" id="{9F229E03-B751-478E-96BD-D118B59F00FD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2" name="Gleichschenkliges Dreieck 91">
                  <a:extLst>
                    <a:ext uri="{FF2B5EF4-FFF2-40B4-BE49-F238E27FC236}">
                      <a16:creationId xmlns:a16="http://schemas.microsoft.com/office/drawing/2014/main" id="{8425A54F-2235-470A-A869-9B407C73987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3" name="Gleichschenkliges Dreieck 92">
                  <a:extLst>
                    <a:ext uri="{FF2B5EF4-FFF2-40B4-BE49-F238E27FC236}">
                      <a16:creationId xmlns:a16="http://schemas.microsoft.com/office/drawing/2014/main" id="{9026395D-2C1D-40E6-B543-828137E569AF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4" name="Gleichschenkliges Dreieck 26">
                  <a:extLst>
                    <a:ext uri="{FF2B5EF4-FFF2-40B4-BE49-F238E27FC236}">
                      <a16:creationId xmlns:a16="http://schemas.microsoft.com/office/drawing/2014/main" id="{C770D16D-FDA4-4D2D-8CC9-5A779C018323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95" name="Gleichschenkliges Dreieck 26">
                  <a:extLst>
                    <a:ext uri="{FF2B5EF4-FFF2-40B4-BE49-F238E27FC236}">
                      <a16:creationId xmlns:a16="http://schemas.microsoft.com/office/drawing/2014/main" id="{24572896-0924-4369-A2B5-A7B09A9BB4C4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89" name="Kreis: nicht ausgefüllt 88">
                <a:extLst>
                  <a:ext uri="{FF2B5EF4-FFF2-40B4-BE49-F238E27FC236}">
                    <a16:creationId xmlns:a16="http://schemas.microsoft.com/office/drawing/2014/main" id="{585B3BDF-F520-4261-A186-9B1D26E4D4BF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Kreis: nicht ausgefüllt 89">
                <a:extLst>
                  <a:ext uri="{FF2B5EF4-FFF2-40B4-BE49-F238E27FC236}">
                    <a16:creationId xmlns:a16="http://schemas.microsoft.com/office/drawing/2014/main" id="{6B2D35C8-3F26-4E88-8FD4-EAA12E04A6AB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1" name="Gruppieren 100">
              <a:extLst>
                <a:ext uri="{FF2B5EF4-FFF2-40B4-BE49-F238E27FC236}">
                  <a16:creationId xmlns:a16="http://schemas.microsoft.com/office/drawing/2014/main" id="{A0180481-6552-49D9-97DD-356815663267}"/>
                </a:ext>
              </a:extLst>
            </p:cNvPr>
            <p:cNvGrpSpPr/>
            <p:nvPr/>
          </p:nvGrpSpPr>
          <p:grpSpPr>
            <a:xfrm rot="5151000">
              <a:off x="7506274" y="3662452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02" name="Gruppieren 101">
                <a:extLst>
                  <a:ext uri="{FF2B5EF4-FFF2-40B4-BE49-F238E27FC236}">
                    <a16:creationId xmlns:a16="http://schemas.microsoft.com/office/drawing/2014/main" id="{07104A36-5190-404F-97DE-A82BEC8D1C3C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11" name="Gleichschenkliges Dreieck 110">
                  <a:extLst>
                    <a:ext uri="{FF2B5EF4-FFF2-40B4-BE49-F238E27FC236}">
                      <a16:creationId xmlns:a16="http://schemas.microsoft.com/office/drawing/2014/main" id="{073358D0-0D71-4836-92EB-AD154CCFEEEA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12" name="Gleichschenkliges Dreieck 111">
                  <a:extLst>
                    <a:ext uri="{FF2B5EF4-FFF2-40B4-BE49-F238E27FC236}">
                      <a16:creationId xmlns:a16="http://schemas.microsoft.com/office/drawing/2014/main" id="{3A1468D0-938F-427D-B28F-B5F010491893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3" name="Gleichschenkliges Dreieck 112">
                  <a:extLst>
                    <a:ext uri="{FF2B5EF4-FFF2-40B4-BE49-F238E27FC236}">
                      <a16:creationId xmlns:a16="http://schemas.microsoft.com/office/drawing/2014/main" id="{D1DD1157-9604-4D1F-BF33-7DCD0A86B369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4" name="Gleichschenkliges Dreieck 26">
                  <a:extLst>
                    <a:ext uri="{FF2B5EF4-FFF2-40B4-BE49-F238E27FC236}">
                      <a16:creationId xmlns:a16="http://schemas.microsoft.com/office/drawing/2014/main" id="{FEE16E73-06EE-43F5-A50D-D9911CBD31F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15" name="Gleichschenkliges Dreieck 26">
                  <a:extLst>
                    <a:ext uri="{FF2B5EF4-FFF2-40B4-BE49-F238E27FC236}">
                      <a16:creationId xmlns:a16="http://schemas.microsoft.com/office/drawing/2014/main" id="{59E0464C-ED3B-4F5A-A843-2C5245B7273C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03" name="Gruppieren 102">
                <a:extLst>
                  <a:ext uri="{FF2B5EF4-FFF2-40B4-BE49-F238E27FC236}">
                    <a16:creationId xmlns:a16="http://schemas.microsoft.com/office/drawing/2014/main" id="{B9C2CD6B-4258-484D-8965-5720C38ACA51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06" name="Gleichschenkliges Dreieck 105">
                  <a:extLst>
                    <a:ext uri="{FF2B5EF4-FFF2-40B4-BE49-F238E27FC236}">
                      <a16:creationId xmlns:a16="http://schemas.microsoft.com/office/drawing/2014/main" id="{66C0108D-0CA9-4202-A8A3-C87D21667CB9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7" name="Gleichschenkliges Dreieck 106">
                  <a:extLst>
                    <a:ext uri="{FF2B5EF4-FFF2-40B4-BE49-F238E27FC236}">
                      <a16:creationId xmlns:a16="http://schemas.microsoft.com/office/drawing/2014/main" id="{4B94EA58-54F0-48B3-86AB-B57F5DADB998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" name="Gleichschenkliges Dreieck 107">
                  <a:extLst>
                    <a:ext uri="{FF2B5EF4-FFF2-40B4-BE49-F238E27FC236}">
                      <a16:creationId xmlns:a16="http://schemas.microsoft.com/office/drawing/2014/main" id="{FE4BD7FE-39E3-40DC-8EFA-83BFE7444F23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9" name="Gleichschenkliges Dreieck 26">
                  <a:extLst>
                    <a:ext uri="{FF2B5EF4-FFF2-40B4-BE49-F238E27FC236}">
                      <a16:creationId xmlns:a16="http://schemas.microsoft.com/office/drawing/2014/main" id="{FEB3AC67-7AC1-4184-9ED5-17F4DE48B7B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10" name="Gleichschenkliges Dreieck 26">
                  <a:extLst>
                    <a:ext uri="{FF2B5EF4-FFF2-40B4-BE49-F238E27FC236}">
                      <a16:creationId xmlns:a16="http://schemas.microsoft.com/office/drawing/2014/main" id="{72A693B1-A48A-407D-AAD3-C35B6880468C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04" name="Kreis: nicht ausgefüllt 103">
                <a:extLst>
                  <a:ext uri="{FF2B5EF4-FFF2-40B4-BE49-F238E27FC236}">
                    <a16:creationId xmlns:a16="http://schemas.microsoft.com/office/drawing/2014/main" id="{FDE58513-BA71-49A6-B10F-CD93609F0A97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Kreis: nicht ausgefüllt 104">
                <a:extLst>
                  <a:ext uri="{FF2B5EF4-FFF2-40B4-BE49-F238E27FC236}">
                    <a16:creationId xmlns:a16="http://schemas.microsoft.com/office/drawing/2014/main" id="{7BE97D37-0E6E-44D7-BC1B-3ED384B4A4DF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5D056627-559D-49C8-AAA2-A87D37827B9C}"/>
                </a:ext>
              </a:extLst>
            </p:cNvPr>
            <p:cNvGrpSpPr/>
            <p:nvPr/>
          </p:nvGrpSpPr>
          <p:grpSpPr>
            <a:xfrm rot="4822784">
              <a:off x="6805608" y="3753265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17" name="Gruppieren 116">
                <a:extLst>
                  <a:ext uri="{FF2B5EF4-FFF2-40B4-BE49-F238E27FC236}">
                    <a16:creationId xmlns:a16="http://schemas.microsoft.com/office/drawing/2014/main" id="{74E0D56D-B427-4488-8AE1-FEE380D29323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26" name="Gleichschenkliges Dreieck 125">
                  <a:extLst>
                    <a:ext uri="{FF2B5EF4-FFF2-40B4-BE49-F238E27FC236}">
                      <a16:creationId xmlns:a16="http://schemas.microsoft.com/office/drawing/2014/main" id="{1CA11F92-9184-428E-B6E2-2870ECEF5D1A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7" name="Gleichschenkliges Dreieck 126">
                  <a:extLst>
                    <a:ext uri="{FF2B5EF4-FFF2-40B4-BE49-F238E27FC236}">
                      <a16:creationId xmlns:a16="http://schemas.microsoft.com/office/drawing/2014/main" id="{C7E81BEB-8D97-4CB5-BE5F-A7778A53CDD5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8" name="Gleichschenkliges Dreieck 127">
                  <a:extLst>
                    <a:ext uri="{FF2B5EF4-FFF2-40B4-BE49-F238E27FC236}">
                      <a16:creationId xmlns:a16="http://schemas.microsoft.com/office/drawing/2014/main" id="{19A0979B-67A9-4112-B9A2-D0CFA7FE22E0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9" name="Gleichschenkliges Dreieck 26">
                  <a:extLst>
                    <a:ext uri="{FF2B5EF4-FFF2-40B4-BE49-F238E27FC236}">
                      <a16:creationId xmlns:a16="http://schemas.microsoft.com/office/drawing/2014/main" id="{070C2A00-C13D-49C1-8263-BF0B4B707ACA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30" name="Gleichschenkliges Dreieck 26">
                  <a:extLst>
                    <a:ext uri="{FF2B5EF4-FFF2-40B4-BE49-F238E27FC236}">
                      <a16:creationId xmlns:a16="http://schemas.microsoft.com/office/drawing/2014/main" id="{23DEF418-5F4F-444C-968B-8BDB791420C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18" name="Gruppieren 117">
                <a:extLst>
                  <a:ext uri="{FF2B5EF4-FFF2-40B4-BE49-F238E27FC236}">
                    <a16:creationId xmlns:a16="http://schemas.microsoft.com/office/drawing/2014/main" id="{C9DF8549-8460-4645-BC4E-E19DA3D4ACA2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21" name="Gleichschenkliges Dreieck 120">
                  <a:extLst>
                    <a:ext uri="{FF2B5EF4-FFF2-40B4-BE49-F238E27FC236}">
                      <a16:creationId xmlns:a16="http://schemas.microsoft.com/office/drawing/2014/main" id="{ED6D736C-BDB5-4FA3-94B0-7AB6820EAC20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2" name="Gleichschenkliges Dreieck 121">
                  <a:extLst>
                    <a:ext uri="{FF2B5EF4-FFF2-40B4-BE49-F238E27FC236}">
                      <a16:creationId xmlns:a16="http://schemas.microsoft.com/office/drawing/2014/main" id="{4BA898D0-5361-4695-AE6F-49F23526EEDB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3" name="Gleichschenkliges Dreieck 122">
                  <a:extLst>
                    <a:ext uri="{FF2B5EF4-FFF2-40B4-BE49-F238E27FC236}">
                      <a16:creationId xmlns:a16="http://schemas.microsoft.com/office/drawing/2014/main" id="{DC19D643-9820-4D03-9CEF-6DAB70DF3797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4" name="Gleichschenkliges Dreieck 26">
                  <a:extLst>
                    <a:ext uri="{FF2B5EF4-FFF2-40B4-BE49-F238E27FC236}">
                      <a16:creationId xmlns:a16="http://schemas.microsoft.com/office/drawing/2014/main" id="{0B0D9C05-FABC-4F21-84F2-8BB9EA561DB4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5" name="Gleichschenkliges Dreieck 26">
                  <a:extLst>
                    <a:ext uri="{FF2B5EF4-FFF2-40B4-BE49-F238E27FC236}">
                      <a16:creationId xmlns:a16="http://schemas.microsoft.com/office/drawing/2014/main" id="{C129D478-370D-4562-A00B-C3E56943353D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19" name="Kreis: nicht ausgefüllt 118">
                <a:extLst>
                  <a:ext uri="{FF2B5EF4-FFF2-40B4-BE49-F238E27FC236}">
                    <a16:creationId xmlns:a16="http://schemas.microsoft.com/office/drawing/2014/main" id="{D1FB28A5-6EFE-48AC-9866-E8BA81B6BF89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Kreis: nicht ausgefüllt 119">
                <a:extLst>
                  <a:ext uri="{FF2B5EF4-FFF2-40B4-BE49-F238E27FC236}">
                    <a16:creationId xmlns:a16="http://schemas.microsoft.com/office/drawing/2014/main" id="{571B94C7-1636-44F0-948C-4A6BCF81738D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1" name="Gruppieren 130">
              <a:extLst>
                <a:ext uri="{FF2B5EF4-FFF2-40B4-BE49-F238E27FC236}">
                  <a16:creationId xmlns:a16="http://schemas.microsoft.com/office/drawing/2014/main" id="{80AABCD5-903C-4E4F-B8A2-E34F7FFCA8EF}"/>
                </a:ext>
              </a:extLst>
            </p:cNvPr>
            <p:cNvGrpSpPr/>
            <p:nvPr/>
          </p:nvGrpSpPr>
          <p:grpSpPr>
            <a:xfrm rot="6055881">
              <a:off x="9878954" y="3751553"/>
              <a:ext cx="173532" cy="292108"/>
              <a:chOff x="19942" y="113210"/>
              <a:chExt cx="974942" cy="1641136"/>
            </a:xfrm>
            <a:solidFill>
              <a:schemeClr val="bg1"/>
            </a:solidFill>
          </p:grpSpPr>
          <p:grpSp>
            <p:nvGrpSpPr>
              <p:cNvPr id="132" name="Gruppieren 131">
                <a:extLst>
                  <a:ext uri="{FF2B5EF4-FFF2-40B4-BE49-F238E27FC236}">
                    <a16:creationId xmlns:a16="http://schemas.microsoft.com/office/drawing/2014/main" id="{DEDAACE1-AD92-4F2F-86DA-788036862DA5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1" name="Gleichschenkliges Dreieck 140">
                  <a:extLst>
                    <a:ext uri="{FF2B5EF4-FFF2-40B4-BE49-F238E27FC236}">
                      <a16:creationId xmlns:a16="http://schemas.microsoft.com/office/drawing/2014/main" id="{9CB0BAFD-CCC2-4AFD-9566-54A896C098F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2" name="Gleichschenkliges Dreieck 141">
                  <a:extLst>
                    <a:ext uri="{FF2B5EF4-FFF2-40B4-BE49-F238E27FC236}">
                      <a16:creationId xmlns:a16="http://schemas.microsoft.com/office/drawing/2014/main" id="{E6258514-4F2B-434C-83EF-6F56E95F274B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3" name="Gleichschenkliges Dreieck 142">
                  <a:extLst>
                    <a:ext uri="{FF2B5EF4-FFF2-40B4-BE49-F238E27FC236}">
                      <a16:creationId xmlns:a16="http://schemas.microsoft.com/office/drawing/2014/main" id="{728D8BA8-E52E-424E-8F89-C835384207FA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4" name="Gleichschenkliges Dreieck 26">
                  <a:extLst>
                    <a:ext uri="{FF2B5EF4-FFF2-40B4-BE49-F238E27FC236}">
                      <a16:creationId xmlns:a16="http://schemas.microsoft.com/office/drawing/2014/main" id="{9B6919C4-0001-4BE1-A5BC-CC6A64416C20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5" name="Gleichschenkliges Dreieck 26">
                  <a:extLst>
                    <a:ext uri="{FF2B5EF4-FFF2-40B4-BE49-F238E27FC236}">
                      <a16:creationId xmlns:a16="http://schemas.microsoft.com/office/drawing/2014/main" id="{250225ED-6394-4320-A194-C259ACB81A2B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3" name="Gruppieren 132">
                <a:extLst>
                  <a:ext uri="{FF2B5EF4-FFF2-40B4-BE49-F238E27FC236}">
                    <a16:creationId xmlns:a16="http://schemas.microsoft.com/office/drawing/2014/main" id="{FF662235-482B-4F75-9119-6BD4F02A0797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36" name="Gleichschenkliges Dreieck 135">
                  <a:extLst>
                    <a:ext uri="{FF2B5EF4-FFF2-40B4-BE49-F238E27FC236}">
                      <a16:creationId xmlns:a16="http://schemas.microsoft.com/office/drawing/2014/main" id="{EE09F6A9-A66D-4BE9-9AF7-B6E9CF6B02E1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37" name="Gleichschenkliges Dreieck 136">
                  <a:extLst>
                    <a:ext uri="{FF2B5EF4-FFF2-40B4-BE49-F238E27FC236}">
                      <a16:creationId xmlns:a16="http://schemas.microsoft.com/office/drawing/2014/main" id="{699F790E-F497-42CC-A362-C2EDF57DEBF0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38" name="Gleichschenkliges Dreieck 137">
                  <a:extLst>
                    <a:ext uri="{FF2B5EF4-FFF2-40B4-BE49-F238E27FC236}">
                      <a16:creationId xmlns:a16="http://schemas.microsoft.com/office/drawing/2014/main" id="{E7490587-11CB-425D-A6CF-DAEB1AF314D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39" name="Gleichschenkliges Dreieck 26">
                  <a:extLst>
                    <a:ext uri="{FF2B5EF4-FFF2-40B4-BE49-F238E27FC236}">
                      <a16:creationId xmlns:a16="http://schemas.microsoft.com/office/drawing/2014/main" id="{61C29860-62CD-4135-AEFE-078BC748D34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0" name="Gleichschenkliges Dreieck 26">
                  <a:extLst>
                    <a:ext uri="{FF2B5EF4-FFF2-40B4-BE49-F238E27FC236}">
                      <a16:creationId xmlns:a16="http://schemas.microsoft.com/office/drawing/2014/main" id="{812867E6-9EAE-4507-89BE-ADCB4A2D7027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34" name="Kreis: nicht ausgefüllt 133">
                <a:extLst>
                  <a:ext uri="{FF2B5EF4-FFF2-40B4-BE49-F238E27FC236}">
                    <a16:creationId xmlns:a16="http://schemas.microsoft.com/office/drawing/2014/main" id="{7D2FB932-7731-436A-B1EF-53F9A19C6DB4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Kreis: nicht ausgefüllt 134">
                <a:extLst>
                  <a:ext uri="{FF2B5EF4-FFF2-40B4-BE49-F238E27FC236}">
                    <a16:creationId xmlns:a16="http://schemas.microsoft.com/office/drawing/2014/main" id="{B10CE21B-8C36-426C-9870-9FCB324F9357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5B80D347-02E4-4ED3-91F9-D40A3BC444B9}"/>
                </a:ext>
              </a:extLst>
            </p:cNvPr>
            <p:cNvSpPr/>
            <p:nvPr/>
          </p:nvSpPr>
          <p:spPr>
            <a:xfrm flipH="1">
              <a:off x="8175286" y="1644096"/>
              <a:ext cx="399648" cy="399652"/>
            </a:xfrm>
            <a:prstGeom prst="ellipse">
              <a:avLst/>
            </a:prstGeom>
            <a:solidFill>
              <a:srgbClr val="EAB2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6" name="Freihandform: Form 145">
              <a:extLst>
                <a:ext uri="{FF2B5EF4-FFF2-40B4-BE49-F238E27FC236}">
                  <a16:creationId xmlns:a16="http://schemas.microsoft.com/office/drawing/2014/main" id="{A688E886-A92B-44FE-8483-5B2A4312D0A5}"/>
                </a:ext>
              </a:extLst>
            </p:cNvPr>
            <p:cNvSpPr/>
            <p:nvPr/>
          </p:nvSpPr>
          <p:spPr>
            <a:xfrm>
              <a:off x="8180932" y="1651000"/>
              <a:ext cx="387850" cy="205166"/>
            </a:xfrm>
            <a:custGeom>
              <a:avLst/>
              <a:gdLst>
                <a:gd name="connsiteX0" fmla="*/ 4763 w 500063"/>
                <a:gd name="connsiteY0" fmla="*/ 228600 h 228600"/>
                <a:gd name="connsiteX1" fmla="*/ 500063 w 500063"/>
                <a:gd name="connsiteY1" fmla="*/ 223838 h 228600"/>
                <a:gd name="connsiteX2" fmla="*/ 483394 w 500063"/>
                <a:gd name="connsiteY2" fmla="*/ 147638 h 228600"/>
                <a:gd name="connsiteX3" fmla="*/ 288131 w 500063"/>
                <a:gd name="connsiteY3" fmla="*/ 145256 h 228600"/>
                <a:gd name="connsiteX4" fmla="*/ 288131 w 500063"/>
                <a:gd name="connsiteY4" fmla="*/ 0 h 228600"/>
                <a:gd name="connsiteX5" fmla="*/ 195263 w 500063"/>
                <a:gd name="connsiteY5" fmla="*/ 2381 h 228600"/>
                <a:gd name="connsiteX6" fmla="*/ 195263 w 500063"/>
                <a:gd name="connsiteY6" fmla="*/ 138113 h 228600"/>
                <a:gd name="connsiteX7" fmla="*/ 0 w 500063"/>
                <a:gd name="connsiteY7" fmla="*/ 142875 h 228600"/>
                <a:gd name="connsiteX8" fmla="*/ 4763 w 500063"/>
                <a:gd name="connsiteY8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063" h="228600">
                  <a:moveTo>
                    <a:pt x="4763" y="228600"/>
                  </a:moveTo>
                  <a:lnTo>
                    <a:pt x="500063" y="223838"/>
                  </a:lnTo>
                  <a:lnTo>
                    <a:pt x="483394" y="147638"/>
                  </a:lnTo>
                  <a:lnTo>
                    <a:pt x="288131" y="145256"/>
                  </a:lnTo>
                  <a:lnTo>
                    <a:pt x="288131" y="0"/>
                  </a:lnTo>
                  <a:lnTo>
                    <a:pt x="195263" y="2381"/>
                  </a:lnTo>
                  <a:lnTo>
                    <a:pt x="195263" y="138113"/>
                  </a:lnTo>
                  <a:lnTo>
                    <a:pt x="0" y="142875"/>
                  </a:lnTo>
                  <a:cubicBezTo>
                    <a:pt x="794" y="169069"/>
                    <a:pt x="1587" y="195262"/>
                    <a:pt x="4763" y="228600"/>
                  </a:cubicBezTo>
                  <a:close/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952518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</Words>
  <Application>Microsoft Office PowerPoint</Application>
  <PresentationFormat>Breitbild</PresentationFormat>
  <Paragraphs>61</Paragraphs>
  <Slides>31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42" baseType="lpstr">
      <vt:lpstr>Arial</vt:lpstr>
      <vt:lpstr>Bahnschrift</vt:lpstr>
      <vt:lpstr>Bahnschrift Light</vt:lpstr>
      <vt:lpstr>Blackadder ITC</vt:lpstr>
      <vt:lpstr>Bradley Hand ITC</vt:lpstr>
      <vt:lpstr>Calibri</vt:lpstr>
      <vt:lpstr>Calibri Light</vt:lpstr>
      <vt:lpstr>Cloister Black</vt:lpstr>
      <vt:lpstr>Cloister Black</vt:lpstr>
      <vt:lpstr>Times New Roman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Wimmer</dc:creator>
  <cp:lastModifiedBy>Maximilian Wimmer</cp:lastModifiedBy>
  <cp:revision>166</cp:revision>
  <dcterms:created xsi:type="dcterms:W3CDTF">2019-07-15T13:56:57Z</dcterms:created>
  <dcterms:modified xsi:type="dcterms:W3CDTF">2019-07-17T14:54:05Z</dcterms:modified>
</cp:coreProperties>
</file>

<file path=docProps/thumbnail.jpeg>
</file>